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8.xml" ContentType="application/vnd.openxmlformats-officedocument.theme+xml"/>
  <Override PartName="/ppt/theme/themeOverride1.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9.xml" ContentType="application/vnd.openxmlformats-officedocument.theme+xml"/>
  <Override PartName="/ppt/theme/themeOverride2.xml" ContentType="application/vnd.openxmlformats-officedocument.themeOverride+xml"/>
  <Override PartName="/ppt/theme/themeOverride3.xml" ContentType="application/vnd.openxmlformats-officedocument.themeOverrid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0.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11.xml" ContentType="application/vnd.openxmlformats-officedocument.theme+xml"/>
  <Override PartName="/ppt/theme/themeOverride4.xml" ContentType="application/vnd.openxmlformats-officedocument.themeOverride+xml"/>
  <Override PartName="/ppt/theme/themeOverride5.xml" ContentType="application/vnd.openxmlformats-officedocument.themeOverrid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 id="2147483669" r:id="rId2"/>
    <p:sldMasterId id="2147483681" r:id="rId3"/>
    <p:sldMasterId id="2147483684" r:id="rId4"/>
    <p:sldMasterId id="2147483672" r:id="rId5"/>
    <p:sldMasterId id="2147483674" r:id="rId6"/>
    <p:sldMasterId id="2147483813" r:id="rId7"/>
    <p:sldMasterId id="2147483824" r:id="rId8"/>
    <p:sldMasterId id="2147483834" r:id="rId9"/>
    <p:sldMasterId id="2147483845" r:id="rId10"/>
    <p:sldMasterId id="2147483854" r:id="rId11"/>
  </p:sldMasterIdLst>
  <p:notesMasterIdLst>
    <p:notesMasterId r:id="rId56"/>
  </p:notesMasterIdLst>
  <p:handoutMasterIdLst>
    <p:handoutMasterId r:id="rId57"/>
  </p:handoutMasterIdLst>
  <p:sldIdLst>
    <p:sldId id="332" r:id="rId12"/>
    <p:sldId id="2053" r:id="rId13"/>
    <p:sldId id="2034" r:id="rId14"/>
    <p:sldId id="2029" r:id="rId15"/>
    <p:sldId id="2041" r:id="rId16"/>
    <p:sldId id="2030" r:id="rId17"/>
    <p:sldId id="2022" r:id="rId18"/>
    <p:sldId id="2043" r:id="rId19"/>
    <p:sldId id="2039" r:id="rId20"/>
    <p:sldId id="2032" r:id="rId21"/>
    <p:sldId id="2031" r:id="rId22"/>
    <p:sldId id="2033" r:id="rId23"/>
    <p:sldId id="2049" r:id="rId24"/>
    <p:sldId id="426" r:id="rId25"/>
    <p:sldId id="2044" r:id="rId26"/>
    <p:sldId id="2045" r:id="rId27"/>
    <p:sldId id="2046" r:id="rId28"/>
    <p:sldId id="2047" r:id="rId29"/>
    <p:sldId id="2038" r:id="rId30"/>
    <p:sldId id="2040" r:id="rId31"/>
    <p:sldId id="430" r:id="rId32"/>
    <p:sldId id="273" r:id="rId33"/>
    <p:sldId id="275" r:id="rId34"/>
    <p:sldId id="328" r:id="rId35"/>
    <p:sldId id="371" r:id="rId36"/>
    <p:sldId id="288" r:id="rId37"/>
    <p:sldId id="294" r:id="rId38"/>
    <p:sldId id="293" r:id="rId39"/>
    <p:sldId id="448" r:id="rId40"/>
    <p:sldId id="299" r:id="rId41"/>
    <p:sldId id="387" r:id="rId42"/>
    <p:sldId id="385" r:id="rId43"/>
    <p:sldId id="386" r:id="rId44"/>
    <p:sldId id="392" r:id="rId45"/>
    <p:sldId id="510" r:id="rId46"/>
    <p:sldId id="464" r:id="rId47"/>
    <p:sldId id="467" r:id="rId48"/>
    <p:sldId id="469" r:id="rId49"/>
    <p:sldId id="470" r:id="rId50"/>
    <p:sldId id="472" r:id="rId51"/>
    <p:sldId id="498" r:id="rId52"/>
    <p:sldId id="520" r:id="rId53"/>
    <p:sldId id="384" r:id="rId54"/>
    <p:sldId id="2052" r:id="rId55"/>
  </p:sldIdLst>
  <p:sldSz cx="10691813" cy="7559675"/>
  <p:notesSz cx="7104063" cy="10234613"/>
  <p:defaultTextStyle>
    <a:defPPr>
      <a:defRPr lang="es-ES"/>
    </a:defPPr>
    <a:lvl1pPr marL="0" algn="l" defTabSz="497754" rtl="0" eaLnBrk="1" latinLnBrk="0" hangingPunct="1">
      <a:defRPr sz="1960" kern="1200">
        <a:solidFill>
          <a:schemeClr val="tx1"/>
        </a:solidFill>
        <a:latin typeface="+mn-lt"/>
        <a:ea typeface="+mn-ea"/>
        <a:cs typeface="+mn-cs"/>
      </a:defRPr>
    </a:lvl1pPr>
    <a:lvl2pPr marL="497754" algn="l" defTabSz="497754" rtl="0" eaLnBrk="1" latinLnBrk="0" hangingPunct="1">
      <a:defRPr sz="1960" kern="1200">
        <a:solidFill>
          <a:schemeClr val="tx1"/>
        </a:solidFill>
        <a:latin typeface="+mn-lt"/>
        <a:ea typeface="+mn-ea"/>
        <a:cs typeface="+mn-cs"/>
      </a:defRPr>
    </a:lvl2pPr>
    <a:lvl3pPr marL="995507" algn="l" defTabSz="497754" rtl="0" eaLnBrk="1" latinLnBrk="0" hangingPunct="1">
      <a:defRPr sz="1960" kern="1200">
        <a:solidFill>
          <a:schemeClr val="tx1"/>
        </a:solidFill>
        <a:latin typeface="+mn-lt"/>
        <a:ea typeface="+mn-ea"/>
        <a:cs typeface="+mn-cs"/>
      </a:defRPr>
    </a:lvl3pPr>
    <a:lvl4pPr marL="1493261" algn="l" defTabSz="497754" rtl="0" eaLnBrk="1" latinLnBrk="0" hangingPunct="1">
      <a:defRPr sz="1960" kern="1200">
        <a:solidFill>
          <a:schemeClr val="tx1"/>
        </a:solidFill>
        <a:latin typeface="+mn-lt"/>
        <a:ea typeface="+mn-ea"/>
        <a:cs typeface="+mn-cs"/>
      </a:defRPr>
    </a:lvl4pPr>
    <a:lvl5pPr marL="1991015" algn="l" defTabSz="497754" rtl="0" eaLnBrk="1" latinLnBrk="0" hangingPunct="1">
      <a:defRPr sz="1960" kern="1200">
        <a:solidFill>
          <a:schemeClr val="tx1"/>
        </a:solidFill>
        <a:latin typeface="+mn-lt"/>
        <a:ea typeface="+mn-ea"/>
        <a:cs typeface="+mn-cs"/>
      </a:defRPr>
    </a:lvl5pPr>
    <a:lvl6pPr marL="2488768" algn="l" defTabSz="497754" rtl="0" eaLnBrk="1" latinLnBrk="0" hangingPunct="1">
      <a:defRPr sz="1960" kern="1200">
        <a:solidFill>
          <a:schemeClr val="tx1"/>
        </a:solidFill>
        <a:latin typeface="+mn-lt"/>
        <a:ea typeface="+mn-ea"/>
        <a:cs typeface="+mn-cs"/>
      </a:defRPr>
    </a:lvl6pPr>
    <a:lvl7pPr marL="2986522" algn="l" defTabSz="497754" rtl="0" eaLnBrk="1" latinLnBrk="0" hangingPunct="1">
      <a:defRPr sz="1960" kern="1200">
        <a:solidFill>
          <a:schemeClr val="tx1"/>
        </a:solidFill>
        <a:latin typeface="+mn-lt"/>
        <a:ea typeface="+mn-ea"/>
        <a:cs typeface="+mn-cs"/>
      </a:defRPr>
    </a:lvl7pPr>
    <a:lvl8pPr marL="3484275" algn="l" defTabSz="497754" rtl="0" eaLnBrk="1" latinLnBrk="0" hangingPunct="1">
      <a:defRPr sz="1960" kern="1200">
        <a:solidFill>
          <a:schemeClr val="tx1"/>
        </a:solidFill>
        <a:latin typeface="+mn-lt"/>
        <a:ea typeface="+mn-ea"/>
        <a:cs typeface="+mn-cs"/>
      </a:defRPr>
    </a:lvl8pPr>
    <a:lvl9pPr marL="3982029" algn="l" defTabSz="497754" rtl="0" eaLnBrk="1" latinLnBrk="0" hangingPunct="1">
      <a:defRPr sz="19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9292"/>
    <a:srgbClr val="0D3E7A"/>
    <a:srgbClr val="1B85C1"/>
    <a:srgbClr val="15619B"/>
    <a:srgbClr val="FCFDFE"/>
    <a:srgbClr val="F5F9FD"/>
    <a:srgbClr val="0F4A89"/>
    <a:srgbClr val="1885C1"/>
    <a:srgbClr val="37A5DF"/>
    <a:srgbClr val="5556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92" autoAdjust="0"/>
    <p:restoredTop sz="94249" autoAdjust="0"/>
  </p:normalViewPr>
  <p:slideViewPr>
    <p:cSldViewPr snapToGrid="0" snapToObjects="1">
      <p:cViewPr>
        <p:scale>
          <a:sx n="50" d="100"/>
          <a:sy n="50" d="100"/>
        </p:scale>
        <p:origin x="1914" y="456"/>
      </p:cViewPr>
      <p:guideLst>
        <p:guide orient="horz" pos="2381"/>
        <p:guide pos="3368"/>
      </p:guideLst>
    </p:cSldViewPr>
  </p:slideViewPr>
  <p:outlineViewPr>
    <p:cViewPr>
      <p:scale>
        <a:sx n="33" d="100"/>
        <a:sy n="33" d="100"/>
      </p:scale>
      <p:origin x="0" y="0"/>
    </p:cViewPr>
  </p:outlineViewPr>
  <p:notesTextViewPr>
    <p:cViewPr>
      <p:scale>
        <a:sx n="300" d="100"/>
        <a:sy n="300" d="100"/>
      </p:scale>
      <p:origin x="0" y="0"/>
    </p:cViewPr>
  </p:notesTextViewPr>
  <p:sorterViewPr>
    <p:cViewPr varScale="1">
      <p:scale>
        <a:sx n="1" d="1"/>
        <a:sy n="1" d="1"/>
      </p:scale>
      <p:origin x="0" y="0"/>
    </p:cViewPr>
  </p:sorterViewPr>
  <p:notesViewPr>
    <p:cSldViewPr snapToGrid="0" snapToObjects="1">
      <p:cViewPr varScale="1">
        <p:scale>
          <a:sx n="43" d="100"/>
          <a:sy n="43" d="100"/>
        </p:scale>
        <p:origin x="2796" y="38"/>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3" y="2"/>
            <a:ext cx="3078426" cy="511731"/>
          </a:xfrm>
          <a:prstGeom prst="rect">
            <a:avLst/>
          </a:prstGeom>
        </p:spPr>
        <p:txBody>
          <a:bodyPr vert="horz" lIns="94254" tIns="47128" rIns="94254" bIns="47128" rtlCol="0"/>
          <a:lstStyle>
            <a:lvl1pPr algn="l">
              <a:defRPr sz="1300"/>
            </a:lvl1pPr>
          </a:lstStyle>
          <a:p>
            <a:endParaRPr lang="es-ES"/>
          </a:p>
        </p:txBody>
      </p:sp>
      <p:sp>
        <p:nvSpPr>
          <p:cNvPr id="3" name="Marcador de fecha 2"/>
          <p:cNvSpPr>
            <a:spLocks noGrp="1"/>
          </p:cNvSpPr>
          <p:nvPr>
            <p:ph type="dt" sz="quarter" idx="1"/>
          </p:nvPr>
        </p:nvSpPr>
        <p:spPr>
          <a:xfrm>
            <a:off x="4023993" y="2"/>
            <a:ext cx="3078426" cy="511731"/>
          </a:xfrm>
          <a:prstGeom prst="rect">
            <a:avLst/>
          </a:prstGeom>
        </p:spPr>
        <p:txBody>
          <a:bodyPr vert="horz" lIns="94254" tIns="47128" rIns="94254" bIns="47128" rtlCol="0"/>
          <a:lstStyle>
            <a:lvl1pPr algn="r">
              <a:defRPr sz="1300"/>
            </a:lvl1pPr>
          </a:lstStyle>
          <a:p>
            <a:fld id="{AE029148-ED38-DE43-AA49-32DD5B963CE2}" type="datetimeFigureOut">
              <a:rPr lang="es-ES" smtClean="0"/>
              <a:pPr/>
              <a:t>25/05/2022</a:t>
            </a:fld>
            <a:endParaRPr lang="es-ES"/>
          </a:p>
        </p:txBody>
      </p:sp>
      <p:sp>
        <p:nvSpPr>
          <p:cNvPr id="4" name="Marcador de pie de página 3"/>
          <p:cNvSpPr>
            <a:spLocks noGrp="1"/>
          </p:cNvSpPr>
          <p:nvPr>
            <p:ph type="ftr" sz="quarter" idx="2"/>
          </p:nvPr>
        </p:nvSpPr>
        <p:spPr>
          <a:xfrm>
            <a:off x="3" y="9721107"/>
            <a:ext cx="3078426" cy="511731"/>
          </a:xfrm>
          <a:prstGeom prst="rect">
            <a:avLst/>
          </a:prstGeom>
        </p:spPr>
        <p:txBody>
          <a:bodyPr vert="horz" lIns="94254" tIns="47128" rIns="94254" bIns="47128" rtlCol="0" anchor="b"/>
          <a:lstStyle>
            <a:lvl1pPr algn="l">
              <a:defRPr sz="1300"/>
            </a:lvl1pPr>
          </a:lstStyle>
          <a:p>
            <a:endParaRPr lang="es-ES"/>
          </a:p>
        </p:txBody>
      </p:sp>
      <p:sp>
        <p:nvSpPr>
          <p:cNvPr id="5" name="Marcador de número de diapositiva 4"/>
          <p:cNvSpPr>
            <a:spLocks noGrp="1"/>
          </p:cNvSpPr>
          <p:nvPr>
            <p:ph type="sldNum" sz="quarter" idx="3"/>
          </p:nvPr>
        </p:nvSpPr>
        <p:spPr>
          <a:xfrm>
            <a:off x="4023993" y="9721107"/>
            <a:ext cx="3078426" cy="511731"/>
          </a:xfrm>
          <a:prstGeom prst="rect">
            <a:avLst/>
          </a:prstGeom>
        </p:spPr>
        <p:txBody>
          <a:bodyPr vert="horz" lIns="94254" tIns="47128" rIns="94254" bIns="47128" rtlCol="0" anchor="b"/>
          <a:lstStyle>
            <a:lvl1pPr algn="r">
              <a:defRPr sz="1300"/>
            </a:lvl1pPr>
          </a:lstStyle>
          <a:p>
            <a:fld id="{E62C15FB-4E0C-6D4B-8487-996A68438EB0}" type="slidenum">
              <a:rPr lang="es-ES" smtClean="0"/>
              <a:pPr/>
              <a:t>‹Nº›</a:t>
            </a:fld>
            <a:endParaRPr lang="es-ES"/>
          </a:p>
        </p:txBody>
      </p:sp>
    </p:spTree>
    <p:extLst>
      <p:ext uri="{BB962C8B-B14F-4D97-AF65-F5344CB8AC3E}">
        <p14:creationId xmlns:p14="http://schemas.microsoft.com/office/powerpoint/2010/main" val="65881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3" y="2"/>
            <a:ext cx="3078426" cy="511731"/>
          </a:xfrm>
          <a:prstGeom prst="rect">
            <a:avLst/>
          </a:prstGeom>
        </p:spPr>
        <p:txBody>
          <a:bodyPr vert="horz" lIns="94254" tIns="47128" rIns="94254" bIns="47128" rtlCol="0"/>
          <a:lstStyle>
            <a:lvl1pPr algn="l">
              <a:defRPr sz="1300"/>
            </a:lvl1pPr>
          </a:lstStyle>
          <a:p>
            <a:endParaRPr lang="es-ES"/>
          </a:p>
        </p:txBody>
      </p:sp>
      <p:sp>
        <p:nvSpPr>
          <p:cNvPr id="3" name="Marcador de fecha 2"/>
          <p:cNvSpPr>
            <a:spLocks noGrp="1"/>
          </p:cNvSpPr>
          <p:nvPr>
            <p:ph type="dt" idx="1"/>
          </p:nvPr>
        </p:nvSpPr>
        <p:spPr>
          <a:xfrm>
            <a:off x="4023993" y="2"/>
            <a:ext cx="3078426" cy="511731"/>
          </a:xfrm>
          <a:prstGeom prst="rect">
            <a:avLst/>
          </a:prstGeom>
        </p:spPr>
        <p:txBody>
          <a:bodyPr vert="horz" lIns="94254" tIns="47128" rIns="94254" bIns="47128" rtlCol="0"/>
          <a:lstStyle>
            <a:lvl1pPr algn="r">
              <a:defRPr sz="1300"/>
            </a:lvl1pPr>
          </a:lstStyle>
          <a:p>
            <a:fld id="{F65EACA2-A2BE-B34A-95C3-7FD41EE5CA1C}" type="datetimeFigureOut">
              <a:rPr lang="es-ES" smtClean="0"/>
              <a:pPr/>
              <a:t>25/05/2022</a:t>
            </a:fld>
            <a:endParaRPr lang="es-ES"/>
          </a:p>
        </p:txBody>
      </p:sp>
      <p:sp>
        <p:nvSpPr>
          <p:cNvPr id="4" name="Marcador de imagen de diapositiva 3"/>
          <p:cNvSpPr>
            <a:spLocks noGrp="1" noRot="1" noChangeAspect="1"/>
          </p:cNvSpPr>
          <p:nvPr>
            <p:ph type="sldImg" idx="2"/>
          </p:nvPr>
        </p:nvSpPr>
        <p:spPr>
          <a:xfrm>
            <a:off x="838200" y="768350"/>
            <a:ext cx="5427663" cy="3838575"/>
          </a:xfrm>
          <a:prstGeom prst="rect">
            <a:avLst/>
          </a:prstGeom>
          <a:noFill/>
          <a:ln w="12700">
            <a:solidFill>
              <a:prstClr val="black"/>
            </a:solidFill>
          </a:ln>
        </p:spPr>
        <p:txBody>
          <a:bodyPr vert="horz" lIns="94254" tIns="47128" rIns="94254" bIns="47128" rtlCol="0" anchor="ctr"/>
          <a:lstStyle/>
          <a:p>
            <a:endParaRPr lang="es-ES"/>
          </a:p>
        </p:txBody>
      </p:sp>
      <p:sp>
        <p:nvSpPr>
          <p:cNvPr id="5" name="Marcador de notas 4"/>
          <p:cNvSpPr>
            <a:spLocks noGrp="1"/>
          </p:cNvSpPr>
          <p:nvPr>
            <p:ph type="body" sz="quarter" idx="3"/>
          </p:nvPr>
        </p:nvSpPr>
        <p:spPr>
          <a:xfrm>
            <a:off x="710407" y="4861441"/>
            <a:ext cx="5683250" cy="4605576"/>
          </a:xfrm>
          <a:prstGeom prst="rect">
            <a:avLst/>
          </a:prstGeom>
        </p:spPr>
        <p:txBody>
          <a:bodyPr vert="horz" lIns="94254" tIns="47128" rIns="94254" bIns="47128" rtlCol="0"/>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6" name="Marcador de pie de página 5"/>
          <p:cNvSpPr>
            <a:spLocks noGrp="1"/>
          </p:cNvSpPr>
          <p:nvPr>
            <p:ph type="ftr" sz="quarter" idx="4"/>
          </p:nvPr>
        </p:nvSpPr>
        <p:spPr>
          <a:xfrm>
            <a:off x="3" y="9721107"/>
            <a:ext cx="3078426" cy="511731"/>
          </a:xfrm>
          <a:prstGeom prst="rect">
            <a:avLst/>
          </a:prstGeom>
        </p:spPr>
        <p:txBody>
          <a:bodyPr vert="horz" lIns="94254" tIns="47128" rIns="94254" bIns="47128" rtlCol="0" anchor="b"/>
          <a:lstStyle>
            <a:lvl1pPr algn="l">
              <a:defRPr sz="1300"/>
            </a:lvl1pPr>
          </a:lstStyle>
          <a:p>
            <a:endParaRPr lang="es-ES"/>
          </a:p>
        </p:txBody>
      </p:sp>
      <p:sp>
        <p:nvSpPr>
          <p:cNvPr id="7" name="Marcador de número de diapositiva 6"/>
          <p:cNvSpPr>
            <a:spLocks noGrp="1"/>
          </p:cNvSpPr>
          <p:nvPr>
            <p:ph type="sldNum" sz="quarter" idx="5"/>
          </p:nvPr>
        </p:nvSpPr>
        <p:spPr>
          <a:xfrm>
            <a:off x="4023993" y="9721107"/>
            <a:ext cx="3078426" cy="511731"/>
          </a:xfrm>
          <a:prstGeom prst="rect">
            <a:avLst/>
          </a:prstGeom>
        </p:spPr>
        <p:txBody>
          <a:bodyPr vert="horz" lIns="94254" tIns="47128" rIns="94254" bIns="47128" rtlCol="0" anchor="b"/>
          <a:lstStyle>
            <a:lvl1pPr algn="r">
              <a:defRPr sz="1300"/>
            </a:lvl1pPr>
          </a:lstStyle>
          <a:p>
            <a:fld id="{58E3F089-C44C-8D42-9724-5239F27717A0}" type="slidenum">
              <a:rPr lang="es-ES" smtClean="0"/>
              <a:pPr/>
              <a:t>‹Nº›</a:t>
            </a:fld>
            <a:endParaRPr lang="es-ES"/>
          </a:p>
        </p:txBody>
      </p:sp>
    </p:spTree>
    <p:extLst>
      <p:ext uri="{BB962C8B-B14F-4D97-AF65-F5344CB8AC3E}">
        <p14:creationId xmlns:p14="http://schemas.microsoft.com/office/powerpoint/2010/main" val="4081712735"/>
      </p:ext>
    </p:extLst>
  </p:cSld>
  <p:clrMap bg1="lt1" tx1="dk1" bg2="lt2" tx2="dk2" accent1="accent1" accent2="accent2" accent3="accent3" accent4="accent4" accent5="accent5" accent6="accent6" hlink="hlink" folHlink="folHlink"/>
  <p:notesStyle>
    <a:lvl1pPr marL="0" algn="l" defTabSz="497754" rtl="0" eaLnBrk="1" latinLnBrk="0" hangingPunct="1">
      <a:defRPr sz="1306" kern="1200">
        <a:solidFill>
          <a:schemeClr val="tx1"/>
        </a:solidFill>
        <a:latin typeface="+mn-lt"/>
        <a:ea typeface="+mn-ea"/>
        <a:cs typeface="+mn-cs"/>
      </a:defRPr>
    </a:lvl1pPr>
    <a:lvl2pPr marL="497754" algn="l" defTabSz="497754" rtl="0" eaLnBrk="1" latinLnBrk="0" hangingPunct="1">
      <a:defRPr sz="1306" kern="1200">
        <a:solidFill>
          <a:schemeClr val="tx1"/>
        </a:solidFill>
        <a:latin typeface="+mn-lt"/>
        <a:ea typeface="+mn-ea"/>
        <a:cs typeface="+mn-cs"/>
      </a:defRPr>
    </a:lvl2pPr>
    <a:lvl3pPr marL="995507" algn="l" defTabSz="497754" rtl="0" eaLnBrk="1" latinLnBrk="0" hangingPunct="1">
      <a:defRPr sz="1306" kern="1200">
        <a:solidFill>
          <a:schemeClr val="tx1"/>
        </a:solidFill>
        <a:latin typeface="+mn-lt"/>
        <a:ea typeface="+mn-ea"/>
        <a:cs typeface="+mn-cs"/>
      </a:defRPr>
    </a:lvl3pPr>
    <a:lvl4pPr marL="1493261" algn="l" defTabSz="497754" rtl="0" eaLnBrk="1" latinLnBrk="0" hangingPunct="1">
      <a:defRPr sz="1306" kern="1200">
        <a:solidFill>
          <a:schemeClr val="tx1"/>
        </a:solidFill>
        <a:latin typeface="+mn-lt"/>
        <a:ea typeface="+mn-ea"/>
        <a:cs typeface="+mn-cs"/>
      </a:defRPr>
    </a:lvl4pPr>
    <a:lvl5pPr marL="1991015" algn="l" defTabSz="497754" rtl="0" eaLnBrk="1" latinLnBrk="0" hangingPunct="1">
      <a:defRPr sz="1306" kern="1200">
        <a:solidFill>
          <a:schemeClr val="tx1"/>
        </a:solidFill>
        <a:latin typeface="+mn-lt"/>
        <a:ea typeface="+mn-ea"/>
        <a:cs typeface="+mn-cs"/>
      </a:defRPr>
    </a:lvl5pPr>
    <a:lvl6pPr marL="2488768" algn="l" defTabSz="497754" rtl="0" eaLnBrk="1" latinLnBrk="0" hangingPunct="1">
      <a:defRPr sz="1306" kern="1200">
        <a:solidFill>
          <a:schemeClr val="tx1"/>
        </a:solidFill>
        <a:latin typeface="+mn-lt"/>
        <a:ea typeface="+mn-ea"/>
        <a:cs typeface="+mn-cs"/>
      </a:defRPr>
    </a:lvl6pPr>
    <a:lvl7pPr marL="2986522" algn="l" defTabSz="497754" rtl="0" eaLnBrk="1" latinLnBrk="0" hangingPunct="1">
      <a:defRPr sz="1306" kern="1200">
        <a:solidFill>
          <a:schemeClr val="tx1"/>
        </a:solidFill>
        <a:latin typeface="+mn-lt"/>
        <a:ea typeface="+mn-ea"/>
        <a:cs typeface="+mn-cs"/>
      </a:defRPr>
    </a:lvl7pPr>
    <a:lvl8pPr marL="3484275" algn="l" defTabSz="497754" rtl="0" eaLnBrk="1" latinLnBrk="0" hangingPunct="1">
      <a:defRPr sz="1306" kern="1200">
        <a:solidFill>
          <a:schemeClr val="tx1"/>
        </a:solidFill>
        <a:latin typeface="+mn-lt"/>
        <a:ea typeface="+mn-ea"/>
        <a:cs typeface="+mn-cs"/>
      </a:defRPr>
    </a:lvl8pPr>
    <a:lvl9pPr marL="3982029" algn="l" defTabSz="497754" rtl="0" eaLnBrk="1" latinLnBrk="0" hangingPunct="1">
      <a:defRPr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Marcador de imagen de diapositiva 1">
            <a:extLst>
              <a:ext uri="{FF2B5EF4-FFF2-40B4-BE49-F238E27FC236}">
                <a16:creationId xmlns:a16="http://schemas.microsoft.com/office/drawing/2014/main" xmlns="" id="{BC58ABF0-94F9-4CAD-83CE-6CECF26C82CF}"/>
              </a:ext>
            </a:extLst>
          </p:cNvPr>
          <p:cNvSpPr>
            <a:spLocks noGrp="1" noRot="1" noChangeAspect="1" noChangeArrowheads="1" noTextEdit="1"/>
          </p:cNvSpPr>
          <p:nvPr>
            <p:ph type="sldImg"/>
          </p:nvPr>
        </p:nvSpPr>
        <p:spPr>
          <a:ln/>
        </p:spPr>
      </p:sp>
      <p:sp>
        <p:nvSpPr>
          <p:cNvPr id="55299" name="Marcador de notas 2">
            <a:extLst>
              <a:ext uri="{FF2B5EF4-FFF2-40B4-BE49-F238E27FC236}">
                <a16:creationId xmlns:a16="http://schemas.microsoft.com/office/drawing/2014/main" xmlns="" id="{D8754B84-19A5-4F17-8FAC-A9F4C75523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CL"/>
          </a:p>
        </p:txBody>
      </p:sp>
      <p:sp>
        <p:nvSpPr>
          <p:cNvPr id="55300" name="Marcador de número de diapositiva 3">
            <a:extLst>
              <a:ext uri="{FF2B5EF4-FFF2-40B4-BE49-F238E27FC236}">
                <a16:creationId xmlns:a16="http://schemas.microsoft.com/office/drawing/2014/main" xmlns="" id="{40BDA3D6-2475-48A6-A12E-2B0B425363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96888">
              <a:defRPr>
                <a:solidFill>
                  <a:schemeClr val="tx1"/>
                </a:solidFill>
                <a:latin typeface="Times New Roman" panose="02020603050405020304" pitchFamily="18" charset="0"/>
                <a:cs typeface="Arial" panose="020B0604020202020204" pitchFamily="34" charset="0"/>
              </a:defRPr>
            </a:lvl1pPr>
            <a:lvl2pPr marL="742950" indent="-285750" defTabSz="496888">
              <a:defRPr>
                <a:solidFill>
                  <a:schemeClr val="tx1"/>
                </a:solidFill>
                <a:latin typeface="Times New Roman" panose="02020603050405020304" pitchFamily="18" charset="0"/>
                <a:cs typeface="Arial" panose="020B0604020202020204" pitchFamily="34" charset="0"/>
              </a:defRPr>
            </a:lvl2pPr>
            <a:lvl3pPr marL="1143000" indent="-228600" defTabSz="496888">
              <a:defRPr>
                <a:solidFill>
                  <a:schemeClr val="tx1"/>
                </a:solidFill>
                <a:latin typeface="Times New Roman" panose="02020603050405020304" pitchFamily="18" charset="0"/>
                <a:cs typeface="Arial" panose="020B0604020202020204" pitchFamily="34" charset="0"/>
              </a:defRPr>
            </a:lvl3pPr>
            <a:lvl4pPr marL="1600200" indent="-228600" defTabSz="496888">
              <a:defRPr>
                <a:solidFill>
                  <a:schemeClr val="tx1"/>
                </a:solidFill>
                <a:latin typeface="Times New Roman" panose="02020603050405020304" pitchFamily="18" charset="0"/>
                <a:cs typeface="Arial" panose="020B0604020202020204" pitchFamily="34" charset="0"/>
              </a:defRPr>
            </a:lvl4pPr>
            <a:lvl5pPr marL="2057400" indent="-228600" defTabSz="496888">
              <a:defRPr>
                <a:solidFill>
                  <a:schemeClr val="tx1"/>
                </a:solidFill>
                <a:latin typeface="Times New Roman" panose="02020603050405020304" pitchFamily="18" charset="0"/>
                <a:cs typeface="Arial" panose="020B0604020202020204" pitchFamily="34" charset="0"/>
              </a:defRPr>
            </a:lvl5pPr>
            <a:lvl6pPr marL="2514600" indent="-228600" defTabSz="4968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defTabSz="4968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defTabSz="4968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defTabSz="4968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r" defTabSz="496888" rtl="0" eaLnBrk="1" fontAlgn="base" latinLnBrk="0" hangingPunct="1">
              <a:lnSpc>
                <a:spcPct val="100000"/>
              </a:lnSpc>
              <a:spcBef>
                <a:spcPct val="0"/>
              </a:spcBef>
              <a:spcAft>
                <a:spcPct val="0"/>
              </a:spcAft>
              <a:buClrTx/>
              <a:buSzTx/>
              <a:buFontTx/>
              <a:buNone/>
              <a:tabLst/>
              <a:defRPr/>
            </a:pPr>
            <a:fld id="{42EA616F-7C79-4B8C-81EF-BB9590EA5E44}" type="slidenum">
              <a:rPr kumimoji="0" lang="es-ES_tradnl" altLang="es-CL" sz="13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496888" rtl="0" eaLnBrk="1" fontAlgn="base" latinLnBrk="0" hangingPunct="1">
                <a:lnSpc>
                  <a:spcPct val="100000"/>
                </a:lnSpc>
                <a:spcBef>
                  <a:spcPct val="0"/>
                </a:spcBef>
                <a:spcAft>
                  <a:spcPct val="0"/>
                </a:spcAft>
                <a:buClrTx/>
                <a:buSzTx/>
                <a:buFontTx/>
                <a:buNone/>
                <a:tabLst/>
                <a:defRPr/>
              </a:pPr>
              <a:t>2</a:t>
            </a:fld>
            <a:endParaRPr kumimoji="0" lang="es-ES_tradnl" altLang="es-CL"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79751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Marcador de imagen de diapositiva 1"/>
          <p:cNvSpPr>
            <a:spLocks noGrp="1" noRot="1" noChangeAspect="1" noChangeArrowheads="1" noTextEdit="1"/>
          </p:cNvSpPr>
          <p:nvPr>
            <p:ph type="sldImg"/>
          </p:nvPr>
        </p:nvSpPr>
        <p:spPr>
          <a:ln/>
        </p:spPr>
      </p:sp>
      <p:sp>
        <p:nvSpPr>
          <p:cNvPr id="68611" name="Marcador de notas 2"/>
          <p:cNvSpPr>
            <a:spLocks noGrp="1"/>
          </p:cNvSpPr>
          <p:nvPr>
            <p:ph type="body" idx="1"/>
          </p:nvPr>
        </p:nvSpPr>
        <p:spPr>
          <a:noFill/>
          <a:ln/>
        </p:spPr>
        <p:txBody>
          <a:bodyPr/>
          <a:lstStyle/>
          <a:p>
            <a:endParaRPr lang="es-ES" altLang="es-CL" dirty="0"/>
          </a:p>
        </p:txBody>
      </p:sp>
      <p:sp>
        <p:nvSpPr>
          <p:cNvPr id="68612" name="Marcador de número de diapositiva 3"/>
          <p:cNvSpPr>
            <a:spLocks noGrp="1"/>
          </p:cNvSpPr>
          <p:nvPr>
            <p:ph type="sldNum" sz="quarter" idx="5"/>
          </p:nvPr>
        </p:nvSpPr>
        <p:spPr>
          <a:noFill/>
        </p:spPr>
        <p:txBody>
          <a:bodyPr/>
          <a:lstStyle/>
          <a:p>
            <a:fld id="{3621F0A1-C656-4A8A-A90B-6D86038EEED6}" type="slidenum">
              <a:rPr lang="es-ES_tradnl" altLang="es-CL" smtClean="0"/>
              <a:pPr/>
              <a:t>15</a:t>
            </a:fld>
            <a:endParaRPr lang="es-ES_tradnl" altLang="es-CL"/>
          </a:p>
        </p:txBody>
      </p:sp>
    </p:spTree>
    <p:extLst>
      <p:ext uri="{BB962C8B-B14F-4D97-AF65-F5344CB8AC3E}">
        <p14:creationId xmlns:p14="http://schemas.microsoft.com/office/powerpoint/2010/main" val="3156973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Marcador de imagen de diapositiva 1"/>
          <p:cNvSpPr>
            <a:spLocks noGrp="1" noRot="1" noChangeAspect="1" noChangeArrowheads="1" noTextEdit="1"/>
          </p:cNvSpPr>
          <p:nvPr>
            <p:ph type="sldImg"/>
          </p:nvPr>
        </p:nvSpPr>
        <p:spPr>
          <a:ln/>
        </p:spPr>
      </p:sp>
      <p:sp>
        <p:nvSpPr>
          <p:cNvPr id="69635" name="Marcador de notas 2"/>
          <p:cNvSpPr>
            <a:spLocks noGrp="1" noChangeArrowheads="1"/>
          </p:cNvSpPr>
          <p:nvPr>
            <p:ph type="body" idx="1"/>
          </p:nvPr>
        </p:nvSpPr>
        <p:spPr>
          <a:noFill/>
          <a:ln/>
        </p:spPr>
        <p:txBody>
          <a:bodyPr/>
          <a:lstStyle/>
          <a:p>
            <a:endParaRPr lang="es-CL" altLang="es-CL"/>
          </a:p>
        </p:txBody>
      </p:sp>
      <p:sp>
        <p:nvSpPr>
          <p:cNvPr id="69636" name="Marcador de pie de página 3"/>
          <p:cNvSpPr>
            <a:spLocks noGrp="1" noChangeArrowheads="1"/>
          </p:cNvSpPr>
          <p:nvPr>
            <p:ph type="ftr" sz="quarter" idx="4"/>
          </p:nvPr>
        </p:nvSpPr>
        <p:spPr>
          <a:noFill/>
        </p:spPr>
        <p:txBody>
          <a:bodyPr/>
          <a:lstStyle/>
          <a:p>
            <a:r>
              <a:rPr lang="es-ES_tradnl" altLang="es-CL">
                <a:ea typeface="MS PGothic" pitchFamily="34" charset="-128"/>
              </a:rPr>
              <a:t>www.groupeloyal.cl</a:t>
            </a:r>
          </a:p>
        </p:txBody>
      </p:sp>
      <p:sp>
        <p:nvSpPr>
          <p:cNvPr id="69637" name="Marcador de número de diapositiva 4"/>
          <p:cNvSpPr>
            <a:spLocks noGrp="1" noChangeArrowheads="1"/>
          </p:cNvSpPr>
          <p:nvPr>
            <p:ph type="sldNum" sz="quarter" idx="5"/>
          </p:nvPr>
        </p:nvSpPr>
        <p:spPr>
          <a:noFill/>
        </p:spPr>
        <p:txBody>
          <a:bodyPr/>
          <a:lstStyle/>
          <a:p>
            <a:fld id="{C99C6E37-A16A-497F-9C8F-F17175DDEFE1}" type="slidenum">
              <a:rPr lang="es-ES_tradnl" altLang="es-CL" smtClean="0"/>
              <a:pPr/>
              <a:t>16</a:t>
            </a:fld>
            <a:endParaRPr lang="es-ES_tradnl" altLang="es-CL"/>
          </a:p>
        </p:txBody>
      </p:sp>
    </p:spTree>
    <p:extLst>
      <p:ext uri="{BB962C8B-B14F-4D97-AF65-F5344CB8AC3E}">
        <p14:creationId xmlns:p14="http://schemas.microsoft.com/office/powerpoint/2010/main" val="356074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L" dirty="0"/>
          </a:p>
        </p:txBody>
      </p:sp>
      <p:sp>
        <p:nvSpPr>
          <p:cNvPr id="4" name="3 Marcador de número de diapositiva"/>
          <p:cNvSpPr>
            <a:spLocks noGrp="1"/>
          </p:cNvSpPr>
          <p:nvPr>
            <p:ph type="sldNum" sz="quarter" idx="10"/>
          </p:nvPr>
        </p:nvSpPr>
        <p:spPr/>
        <p:txBody>
          <a:bodyPr/>
          <a:lstStyle/>
          <a:p>
            <a:fld id="{8CB0A36D-2E59-4D97-90E3-E058163AA037}" type="slidenum">
              <a:rPr lang="es-CL" smtClean="0"/>
              <a:pPr/>
              <a:t>37</a:t>
            </a:fld>
            <a:endParaRPr lang="es-CL"/>
          </a:p>
        </p:txBody>
      </p:sp>
    </p:spTree>
    <p:extLst>
      <p:ext uri="{BB962C8B-B14F-4D97-AF65-F5344CB8AC3E}">
        <p14:creationId xmlns:p14="http://schemas.microsoft.com/office/powerpoint/2010/main" val="2343470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L" dirty="0"/>
          </a:p>
        </p:txBody>
      </p:sp>
      <p:sp>
        <p:nvSpPr>
          <p:cNvPr id="4" name="3 Marcador de número de diapositiva"/>
          <p:cNvSpPr>
            <a:spLocks noGrp="1"/>
          </p:cNvSpPr>
          <p:nvPr>
            <p:ph type="sldNum" sz="quarter" idx="10"/>
          </p:nvPr>
        </p:nvSpPr>
        <p:spPr/>
        <p:txBody>
          <a:bodyPr/>
          <a:lstStyle/>
          <a:p>
            <a:fld id="{8CB0A36D-2E59-4D97-90E3-E058163AA037}" type="slidenum">
              <a:rPr lang="es-CL" smtClean="0"/>
              <a:pPr/>
              <a:t>38</a:t>
            </a:fld>
            <a:endParaRPr lang="es-CL"/>
          </a:p>
        </p:txBody>
      </p:sp>
    </p:spTree>
    <p:extLst>
      <p:ext uri="{BB962C8B-B14F-4D97-AF65-F5344CB8AC3E}">
        <p14:creationId xmlns:p14="http://schemas.microsoft.com/office/powerpoint/2010/main" val="227004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8.xml"/><Relationship Id="rId1" Type="http://schemas.openxmlformats.org/officeDocument/2006/relationships/themeOverride" Target="../theme/themeOverride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9.xml"/><Relationship Id="rId1" Type="http://schemas.openxmlformats.org/officeDocument/2006/relationships/themeOverride" Target="../theme/themeOverride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9.xml"/><Relationship Id="rId1" Type="http://schemas.openxmlformats.org/officeDocument/2006/relationships/themeOverride" Target="../theme/themeOverride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1.xml"/><Relationship Id="rId1" Type="http://schemas.openxmlformats.org/officeDocument/2006/relationships/themeOverride" Target="../theme/themeOverride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1.xml"/><Relationship Id="rId1" Type="http://schemas.openxmlformats.org/officeDocument/2006/relationships/themeOverride" Target="../theme/themeOverride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12"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3"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14" name="Conector recto 13"/>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7"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85308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8" name="Conector recto 7"/>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41859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7"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8" name="Conector recto 7"/>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45321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12"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3"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14" name="Conector recto 13"/>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7"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2908035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8" name="Conector recto 7"/>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33568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12"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3"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14" name="Conector recto 13"/>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7"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682621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spTree>
    <p:extLst>
      <p:ext uri="{BB962C8B-B14F-4D97-AF65-F5344CB8AC3E}">
        <p14:creationId xmlns:p14="http://schemas.microsoft.com/office/powerpoint/2010/main" val="73818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4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p>
            <a:r>
              <a:rPr lang="es-ES_tradnl"/>
              <a:t>Clic para editar título</a:t>
            </a:r>
            <a:endParaRPr lang="es-ES"/>
          </a:p>
        </p:txBody>
      </p:sp>
      <p:sp>
        <p:nvSpPr>
          <p:cNvPr id="3" name="Marcador de contenido 2"/>
          <p:cNvSpPr>
            <a:spLocks noGrp="1"/>
          </p:cNvSpPr>
          <p:nvPr>
            <p:ph idx="1"/>
          </p:nvPr>
        </p:nvSpPr>
        <p:spPr>
          <a:xfrm>
            <a:off x="345257" y="1641430"/>
            <a:ext cx="9967888" cy="4754546"/>
          </a:xfrm>
          <a:prstGeom prst="rect">
            <a:avLst/>
          </a:prstGeom>
        </p:spPr>
        <p:txBody>
          <a:bodyPr lIns="104287" tIns="52144" rIns="104287" bIns="52144"/>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pie de página 3"/>
          <p:cNvSpPr>
            <a:spLocks noGrp="1"/>
          </p:cNvSpPr>
          <p:nvPr>
            <p:ph type="ftr" sz="quarter" idx="10"/>
          </p:nvPr>
        </p:nvSpPr>
        <p:spPr>
          <a:xfrm>
            <a:off x="3653036" y="7017198"/>
            <a:ext cx="3385741" cy="272988"/>
          </a:xfrm>
          <a:prstGeom prst="rect">
            <a:avLst/>
          </a:prstGeom>
        </p:spPr>
        <p:txBody>
          <a:bodyPr lIns="104287" tIns="52144" rIns="104287" bIns="52144"/>
          <a:lstStyle>
            <a:lvl1pPr>
              <a:defRPr smtClean="0"/>
            </a:lvl1pPr>
          </a:lstStyle>
          <a:p>
            <a:pPr>
              <a:defRPr/>
            </a:pPr>
            <a:endParaRPr lang="es-ES"/>
          </a:p>
        </p:txBody>
      </p:sp>
    </p:spTree>
    <p:extLst>
      <p:ext uri="{BB962C8B-B14F-4D97-AF65-F5344CB8AC3E}">
        <p14:creationId xmlns:p14="http://schemas.microsoft.com/office/powerpoint/2010/main" val="9746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etalle metodologia">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lvl1pPr>
              <a:defRPr baseline="0"/>
            </a:lvl1pPr>
          </a:lstStyle>
          <a:p>
            <a:r>
              <a:rPr lang="es-ES"/>
              <a:t>Haga clic para modificar el estilo de título del patrón</a:t>
            </a:r>
            <a:endParaRPr lang="es-CL" dirty="0"/>
          </a:p>
        </p:txBody>
      </p:sp>
      <p:sp>
        <p:nvSpPr>
          <p:cNvPr id="3" name="Marcador de texto 18"/>
          <p:cNvSpPr>
            <a:spLocks noGrp="1"/>
          </p:cNvSpPr>
          <p:nvPr>
            <p:ph type="body" sz="quarter" idx="10"/>
          </p:nvPr>
        </p:nvSpPr>
        <p:spPr>
          <a:xfrm>
            <a:off x="302046" y="922320"/>
            <a:ext cx="1010739" cy="691270"/>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4" name="Marcador de texto 18"/>
          <p:cNvSpPr>
            <a:spLocks noGrp="1"/>
          </p:cNvSpPr>
          <p:nvPr>
            <p:ph type="body" sz="quarter" idx="11"/>
          </p:nvPr>
        </p:nvSpPr>
        <p:spPr>
          <a:xfrm>
            <a:off x="156499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a:defRPr lang="es-CL" sz="1000" b="1" kern="1200" baseline="0" dirty="0">
                <a:solidFill>
                  <a:schemeClr val="lt1"/>
                </a:solidFill>
                <a:latin typeface="Arial"/>
                <a:ea typeface="Arial"/>
                <a:cs typeface="Arial"/>
              </a:defRPr>
            </a:lvl1pPr>
          </a:lstStyle>
          <a:p>
            <a:pPr lvl="0"/>
            <a:r>
              <a:rPr lang="es-ES"/>
              <a:t>Haga clic para modificar el estilo de texto del patrón</a:t>
            </a:r>
          </a:p>
        </p:txBody>
      </p:sp>
      <p:sp>
        <p:nvSpPr>
          <p:cNvPr id="14" name="Marcador de texto 18"/>
          <p:cNvSpPr>
            <a:spLocks noGrp="1"/>
          </p:cNvSpPr>
          <p:nvPr>
            <p:ph type="body" sz="quarter" idx="12"/>
          </p:nvPr>
        </p:nvSpPr>
        <p:spPr>
          <a:xfrm>
            <a:off x="302046" y="1715263"/>
            <a:ext cx="1010739" cy="691270"/>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17" name="Marcador de texto 18"/>
          <p:cNvSpPr>
            <a:spLocks noGrp="1"/>
          </p:cNvSpPr>
          <p:nvPr>
            <p:ph type="body" sz="quarter" idx="13"/>
          </p:nvPr>
        </p:nvSpPr>
        <p:spPr>
          <a:xfrm>
            <a:off x="302046" y="2508205"/>
            <a:ext cx="1010739" cy="1658351"/>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18" name="Marcador de texto 18"/>
          <p:cNvSpPr>
            <a:spLocks noGrp="1"/>
          </p:cNvSpPr>
          <p:nvPr>
            <p:ph type="body" sz="quarter" idx="14"/>
          </p:nvPr>
        </p:nvSpPr>
        <p:spPr>
          <a:xfrm>
            <a:off x="302046" y="4267752"/>
            <a:ext cx="1010739" cy="1045150"/>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19" name="Marcador de texto 18"/>
          <p:cNvSpPr>
            <a:spLocks noGrp="1"/>
          </p:cNvSpPr>
          <p:nvPr>
            <p:ph type="body" sz="quarter" idx="15"/>
          </p:nvPr>
        </p:nvSpPr>
        <p:spPr>
          <a:xfrm>
            <a:off x="302046" y="5414098"/>
            <a:ext cx="1010739" cy="427499"/>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20" name="Marcador de texto 18"/>
          <p:cNvSpPr>
            <a:spLocks noGrp="1"/>
          </p:cNvSpPr>
          <p:nvPr>
            <p:ph type="body" sz="quarter" idx="16"/>
          </p:nvPr>
        </p:nvSpPr>
        <p:spPr>
          <a:xfrm>
            <a:off x="302046" y="5938248"/>
            <a:ext cx="1010739" cy="864272"/>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25" name="Marcador de texto 18"/>
          <p:cNvSpPr>
            <a:spLocks noGrp="1"/>
          </p:cNvSpPr>
          <p:nvPr>
            <p:ph type="body" sz="quarter" idx="17"/>
          </p:nvPr>
        </p:nvSpPr>
        <p:spPr>
          <a:xfrm>
            <a:off x="386372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1042873" rtl="0" eaLnBrk="1" latinLnBrk="0" hangingPunct="1">
              <a:lnSpc>
                <a:spcPct val="90000"/>
              </a:lnSpc>
              <a:spcBef>
                <a:spcPts val="0"/>
              </a:spcBef>
              <a:spcAft>
                <a:spcPts val="0"/>
              </a:spcAft>
              <a:buSzPct val="25000"/>
              <a:buNone/>
              <a:defRPr lang="es-CL" sz="1000" b="1" kern="1200" dirty="0">
                <a:solidFill>
                  <a:schemeClr val="lt1"/>
                </a:solidFill>
                <a:latin typeface="Arial"/>
                <a:ea typeface="Arial"/>
                <a:cs typeface="Arial"/>
              </a:defRPr>
            </a:lvl1pPr>
          </a:lstStyle>
          <a:p>
            <a:pPr lvl="0"/>
            <a:r>
              <a:rPr lang="es-ES"/>
              <a:t>Haga clic para modificar el estilo de texto del patrón</a:t>
            </a:r>
          </a:p>
        </p:txBody>
      </p:sp>
      <p:sp>
        <p:nvSpPr>
          <p:cNvPr id="27" name="Marcador de texto 18"/>
          <p:cNvSpPr>
            <a:spLocks noGrp="1"/>
          </p:cNvSpPr>
          <p:nvPr>
            <p:ph type="body" sz="quarter" idx="18"/>
          </p:nvPr>
        </p:nvSpPr>
        <p:spPr>
          <a:xfrm>
            <a:off x="616246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1042873" rtl="0" eaLnBrk="1" latinLnBrk="0" hangingPunct="1">
              <a:lnSpc>
                <a:spcPct val="90000"/>
              </a:lnSpc>
              <a:spcBef>
                <a:spcPts val="0"/>
              </a:spcBef>
              <a:spcAft>
                <a:spcPts val="0"/>
              </a:spcAft>
              <a:buSzPct val="25000"/>
              <a:buNone/>
              <a:defRPr lang="es-CL" sz="1000" b="1" kern="1200" dirty="0">
                <a:solidFill>
                  <a:schemeClr val="lt1"/>
                </a:solidFill>
                <a:latin typeface="Arial"/>
                <a:ea typeface="Arial"/>
                <a:cs typeface="Arial"/>
              </a:defRPr>
            </a:lvl1pPr>
          </a:lstStyle>
          <a:p>
            <a:pPr lvl="0"/>
            <a:r>
              <a:rPr lang="es-ES"/>
              <a:t>Haga clic para modificar el estilo de texto del patrón</a:t>
            </a:r>
          </a:p>
        </p:txBody>
      </p:sp>
      <p:sp>
        <p:nvSpPr>
          <p:cNvPr id="28" name="Marcador de texto 18"/>
          <p:cNvSpPr>
            <a:spLocks noGrp="1"/>
          </p:cNvSpPr>
          <p:nvPr>
            <p:ph type="body" sz="quarter" idx="19"/>
          </p:nvPr>
        </p:nvSpPr>
        <p:spPr>
          <a:xfrm>
            <a:off x="846119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1042873" rtl="0" eaLnBrk="1" latinLnBrk="0" hangingPunct="1">
              <a:lnSpc>
                <a:spcPct val="90000"/>
              </a:lnSpc>
              <a:spcBef>
                <a:spcPts val="0"/>
              </a:spcBef>
              <a:spcAft>
                <a:spcPts val="0"/>
              </a:spcAft>
              <a:buSzPct val="25000"/>
              <a:buNone/>
              <a:defRPr lang="es-CL" sz="1000" b="1" kern="1200" dirty="0">
                <a:solidFill>
                  <a:schemeClr val="lt1"/>
                </a:solidFill>
                <a:latin typeface="Arial"/>
                <a:ea typeface="Arial"/>
                <a:cs typeface="Arial"/>
              </a:defRPr>
            </a:lvl1pPr>
          </a:lstStyle>
          <a:p>
            <a:pPr lvl="0"/>
            <a:r>
              <a:rPr lang="es-ES"/>
              <a:t>Haga clic para modificar el estilo de texto del patrón</a:t>
            </a:r>
          </a:p>
        </p:txBody>
      </p:sp>
      <p:sp>
        <p:nvSpPr>
          <p:cNvPr id="29" name="Marcador de texto 18"/>
          <p:cNvSpPr>
            <a:spLocks noGrp="1"/>
          </p:cNvSpPr>
          <p:nvPr>
            <p:ph type="body" sz="quarter" idx="20"/>
          </p:nvPr>
        </p:nvSpPr>
        <p:spPr>
          <a:xfrm>
            <a:off x="1564622"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0" name="Marcador de texto 18"/>
          <p:cNvSpPr>
            <a:spLocks noGrp="1"/>
          </p:cNvSpPr>
          <p:nvPr>
            <p:ph type="body" sz="quarter" idx="21"/>
          </p:nvPr>
        </p:nvSpPr>
        <p:spPr>
          <a:xfrm>
            <a:off x="1564622"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2" name="Marcador de texto 18"/>
          <p:cNvSpPr>
            <a:spLocks noGrp="1"/>
          </p:cNvSpPr>
          <p:nvPr>
            <p:ph type="body" sz="quarter" idx="22"/>
          </p:nvPr>
        </p:nvSpPr>
        <p:spPr>
          <a:xfrm>
            <a:off x="1564622"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3" name="Marcador de texto 18"/>
          <p:cNvSpPr>
            <a:spLocks noGrp="1"/>
          </p:cNvSpPr>
          <p:nvPr>
            <p:ph type="body" sz="quarter" idx="23"/>
          </p:nvPr>
        </p:nvSpPr>
        <p:spPr>
          <a:xfrm>
            <a:off x="1564622"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35" name="Marcador de texto 18"/>
          <p:cNvSpPr>
            <a:spLocks noGrp="1"/>
          </p:cNvSpPr>
          <p:nvPr>
            <p:ph type="body" sz="quarter" idx="24"/>
          </p:nvPr>
        </p:nvSpPr>
        <p:spPr>
          <a:xfrm>
            <a:off x="1564622"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6" name="Marcador de texto 18"/>
          <p:cNvSpPr>
            <a:spLocks noGrp="1"/>
          </p:cNvSpPr>
          <p:nvPr>
            <p:ph type="body" sz="quarter" idx="25"/>
          </p:nvPr>
        </p:nvSpPr>
        <p:spPr>
          <a:xfrm>
            <a:off x="3863353"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7" name="Marcador de texto 18"/>
          <p:cNvSpPr>
            <a:spLocks noGrp="1"/>
          </p:cNvSpPr>
          <p:nvPr>
            <p:ph type="body" sz="quarter" idx="26"/>
          </p:nvPr>
        </p:nvSpPr>
        <p:spPr>
          <a:xfrm>
            <a:off x="3863353"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8" name="Marcador de texto 18"/>
          <p:cNvSpPr>
            <a:spLocks noGrp="1"/>
          </p:cNvSpPr>
          <p:nvPr>
            <p:ph type="body" sz="quarter" idx="27"/>
          </p:nvPr>
        </p:nvSpPr>
        <p:spPr>
          <a:xfrm>
            <a:off x="3863353"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9" name="Marcador de texto 18"/>
          <p:cNvSpPr>
            <a:spLocks noGrp="1"/>
          </p:cNvSpPr>
          <p:nvPr>
            <p:ph type="body" sz="quarter" idx="28"/>
          </p:nvPr>
        </p:nvSpPr>
        <p:spPr>
          <a:xfrm>
            <a:off x="3863353"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40" name="Marcador de texto 18"/>
          <p:cNvSpPr>
            <a:spLocks noGrp="1"/>
          </p:cNvSpPr>
          <p:nvPr>
            <p:ph type="body" sz="quarter" idx="29"/>
          </p:nvPr>
        </p:nvSpPr>
        <p:spPr>
          <a:xfrm>
            <a:off x="3863353"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1" name="Marcador de texto 18"/>
          <p:cNvSpPr>
            <a:spLocks noGrp="1"/>
          </p:cNvSpPr>
          <p:nvPr>
            <p:ph type="body" sz="quarter" idx="30"/>
          </p:nvPr>
        </p:nvSpPr>
        <p:spPr>
          <a:xfrm>
            <a:off x="6162083"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2" name="Marcador de texto 18"/>
          <p:cNvSpPr>
            <a:spLocks noGrp="1"/>
          </p:cNvSpPr>
          <p:nvPr>
            <p:ph type="body" sz="quarter" idx="31"/>
          </p:nvPr>
        </p:nvSpPr>
        <p:spPr>
          <a:xfrm>
            <a:off x="6162083"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3" name="Marcador de texto 18"/>
          <p:cNvSpPr>
            <a:spLocks noGrp="1"/>
          </p:cNvSpPr>
          <p:nvPr>
            <p:ph type="body" sz="quarter" idx="32"/>
          </p:nvPr>
        </p:nvSpPr>
        <p:spPr>
          <a:xfrm>
            <a:off x="6162083"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4" name="Marcador de texto 18"/>
          <p:cNvSpPr>
            <a:spLocks noGrp="1"/>
          </p:cNvSpPr>
          <p:nvPr>
            <p:ph type="body" sz="quarter" idx="33"/>
          </p:nvPr>
        </p:nvSpPr>
        <p:spPr>
          <a:xfrm>
            <a:off x="6162083"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45" name="Marcador de texto 18"/>
          <p:cNvSpPr>
            <a:spLocks noGrp="1"/>
          </p:cNvSpPr>
          <p:nvPr>
            <p:ph type="body" sz="quarter" idx="34"/>
          </p:nvPr>
        </p:nvSpPr>
        <p:spPr>
          <a:xfrm>
            <a:off x="6162083"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6" name="Marcador de texto 18"/>
          <p:cNvSpPr>
            <a:spLocks noGrp="1"/>
          </p:cNvSpPr>
          <p:nvPr>
            <p:ph type="body" sz="quarter" idx="35"/>
          </p:nvPr>
        </p:nvSpPr>
        <p:spPr>
          <a:xfrm>
            <a:off x="8460814"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7" name="Marcador de texto 18"/>
          <p:cNvSpPr>
            <a:spLocks noGrp="1"/>
          </p:cNvSpPr>
          <p:nvPr>
            <p:ph type="body" sz="quarter" idx="36"/>
          </p:nvPr>
        </p:nvSpPr>
        <p:spPr>
          <a:xfrm>
            <a:off x="8460814"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8" name="Marcador de texto 18"/>
          <p:cNvSpPr>
            <a:spLocks noGrp="1"/>
          </p:cNvSpPr>
          <p:nvPr>
            <p:ph type="body" sz="quarter" idx="37"/>
          </p:nvPr>
        </p:nvSpPr>
        <p:spPr>
          <a:xfrm>
            <a:off x="8460814"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9" name="Marcador de texto 18"/>
          <p:cNvSpPr>
            <a:spLocks noGrp="1"/>
          </p:cNvSpPr>
          <p:nvPr>
            <p:ph type="body" sz="quarter" idx="38"/>
          </p:nvPr>
        </p:nvSpPr>
        <p:spPr>
          <a:xfrm>
            <a:off x="8460814"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50" name="Marcador de texto 18"/>
          <p:cNvSpPr>
            <a:spLocks noGrp="1"/>
          </p:cNvSpPr>
          <p:nvPr>
            <p:ph type="body" sz="quarter" idx="39"/>
          </p:nvPr>
        </p:nvSpPr>
        <p:spPr>
          <a:xfrm>
            <a:off x="8460814"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801886" y="57748"/>
            <a:ext cx="7395171" cy="768216"/>
          </a:xfrm>
        </p:spPr>
        <p:txBody>
          <a:bodyPr tIns="52144" bIns="52144"/>
          <a:lstStyle/>
          <a:p>
            <a:r>
              <a:rPr lang="es-ES"/>
              <a:t>Haga clic para modificar el estilo de título del patrón</a:t>
            </a:r>
            <a:endParaRPr lang="es-CL"/>
          </a:p>
        </p:txBody>
      </p:sp>
      <p:sp>
        <p:nvSpPr>
          <p:cNvPr id="3" name="2 Marcador de tabla"/>
          <p:cNvSpPr>
            <a:spLocks noGrp="1"/>
          </p:cNvSpPr>
          <p:nvPr>
            <p:ph type="tbl" idx="1"/>
          </p:nvPr>
        </p:nvSpPr>
        <p:spPr>
          <a:xfrm>
            <a:off x="801886" y="1231947"/>
            <a:ext cx="9088041" cy="5739753"/>
          </a:xfrm>
          <a:prstGeom prst="rect">
            <a:avLst/>
          </a:prstGeom>
        </p:spPr>
        <p:txBody>
          <a:bodyPr lIns="104287" tIns="52144" rIns="104287" bIns="52144"/>
          <a:lstStyle/>
          <a:p>
            <a:pPr lvl="0"/>
            <a:endParaRPr lang="es-CL" noProof="0"/>
          </a:p>
        </p:txBody>
      </p:sp>
      <p:sp>
        <p:nvSpPr>
          <p:cNvPr id="4" name="Rectangle 9"/>
          <p:cNvSpPr>
            <a:spLocks noGrp="1" noChangeArrowheads="1"/>
          </p:cNvSpPr>
          <p:nvPr>
            <p:ph type="sldNum" sz="quarter" idx="10"/>
          </p:nvPr>
        </p:nvSpPr>
        <p:spPr>
          <a:xfrm>
            <a:off x="8375254" y="6971700"/>
            <a:ext cx="2227461" cy="503978"/>
          </a:xfrm>
          <a:prstGeom prst="rect">
            <a:avLst/>
          </a:prstGeom>
          <a:ln/>
        </p:spPr>
        <p:txBody>
          <a:bodyPr lIns="104287" tIns="52144" rIns="104287" bIns="52144"/>
          <a:lstStyle>
            <a:lvl1pPr>
              <a:defRPr/>
            </a:lvl1pPr>
          </a:lstStyle>
          <a:p>
            <a:pPr>
              <a:defRPr/>
            </a:pPr>
            <a:fld id="{3EEFBD28-A7DA-7D4E-9C4E-00EA14E90345}" type="slidenum">
              <a:rPr lang="es-ES_tradnl"/>
              <a:pPr>
                <a:defRPr/>
              </a:pPr>
              <a:t>‹Nº›</a:t>
            </a:fld>
            <a:endParaRPr lang="es-ES_tradnl"/>
          </a:p>
        </p:txBody>
      </p:sp>
    </p:spTree>
    <p:extLst>
      <p:ext uri="{BB962C8B-B14F-4D97-AF65-F5344CB8AC3E}">
        <p14:creationId xmlns:p14="http://schemas.microsoft.com/office/powerpoint/2010/main" val="3327765033"/>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801886" y="2348400"/>
            <a:ext cx="9088041" cy="1620430"/>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603772" y="4283816"/>
            <a:ext cx="7484269" cy="1931917"/>
          </a:xfrm>
          <a:prstGeom prst="rect">
            <a:avLst/>
          </a:prstGeo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s-ES"/>
              <a:t>Haga clic para modificar el estilo de subtítulo del patrón</a:t>
            </a:r>
            <a:endParaRPr lang="es-CL"/>
          </a:p>
        </p:txBody>
      </p:sp>
      <p:sp>
        <p:nvSpPr>
          <p:cNvPr id="4" name="3 Marcador de fecha"/>
          <p:cNvSpPr>
            <a:spLocks noGrp="1"/>
          </p:cNvSpPr>
          <p:nvPr>
            <p:ph type="dt" sz="half" idx="10"/>
          </p:nvPr>
        </p:nvSpPr>
        <p:spPr>
          <a:xfrm>
            <a:off x="534591" y="7006699"/>
            <a:ext cx="2494756" cy="402483"/>
          </a:xfrm>
          <a:prstGeom prst="rect">
            <a:avLst/>
          </a:prstGeom>
        </p:spPr>
        <p:txBody>
          <a:bodyPr/>
          <a:lstStyle/>
          <a:p>
            <a:fld id="{48CC4EDC-BE69-4352-90BE-63A26C0F7F0B}" type="datetimeFigureOut">
              <a:rPr lang="es-CL" smtClean="0"/>
              <a:t>25-05-2022</a:t>
            </a:fld>
            <a:endParaRPr lang="es-CL"/>
          </a:p>
        </p:txBody>
      </p:sp>
      <p:sp>
        <p:nvSpPr>
          <p:cNvPr id="5" name="4 Marcador de pie de página"/>
          <p:cNvSpPr>
            <a:spLocks noGrp="1"/>
          </p:cNvSpPr>
          <p:nvPr>
            <p:ph type="ftr" sz="quarter" idx="11"/>
          </p:nvPr>
        </p:nvSpPr>
        <p:spPr>
          <a:xfrm>
            <a:off x="3653036" y="7006699"/>
            <a:ext cx="3385741" cy="402483"/>
          </a:xfrm>
          <a:prstGeom prst="rect">
            <a:avLst/>
          </a:prstGeom>
        </p:spPr>
        <p:txBody>
          <a:bodyPr/>
          <a:lstStyle/>
          <a:p>
            <a:endParaRPr lang="es-CL"/>
          </a:p>
        </p:txBody>
      </p:sp>
      <p:sp>
        <p:nvSpPr>
          <p:cNvPr id="6" name="5 Marcador de número de diapositiva"/>
          <p:cNvSpPr>
            <a:spLocks noGrp="1"/>
          </p:cNvSpPr>
          <p:nvPr>
            <p:ph type="sldNum" sz="quarter" idx="12"/>
          </p:nvPr>
        </p:nvSpPr>
        <p:spPr>
          <a:xfrm>
            <a:off x="7662466" y="7006699"/>
            <a:ext cx="2494756" cy="402483"/>
          </a:xfrm>
          <a:prstGeom prst="rect">
            <a:avLst/>
          </a:prstGeom>
        </p:spPr>
        <p:txBody>
          <a:bodyPr/>
          <a:lstStyle/>
          <a:p>
            <a:fld id="{B6EFBAED-1D17-4FEC-8A56-CAD1AFAD5A09}" type="slidenum">
              <a:rPr lang="es-CL" smtClean="0"/>
              <a:t>‹Nº›</a:t>
            </a:fld>
            <a:endParaRPr lang="es-CL"/>
          </a:p>
        </p:txBody>
      </p:sp>
    </p:spTree>
    <p:extLst>
      <p:ext uri="{BB962C8B-B14F-4D97-AF65-F5344CB8AC3E}">
        <p14:creationId xmlns:p14="http://schemas.microsoft.com/office/powerpoint/2010/main" val="4275142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 A" type="blank">
  <p:cSld name="Blank type A">
    <p:spTree>
      <p:nvGrpSpPr>
        <p:cNvPr id="1" name="Shape 114"/>
        <p:cNvGrpSpPr/>
        <p:nvPr/>
      </p:nvGrpSpPr>
      <p:grpSpPr>
        <a:xfrm>
          <a:off x="0" y="0"/>
          <a:ext cx="0" cy="0"/>
          <a:chOff x="0" y="0"/>
          <a:chExt cx="0" cy="0"/>
        </a:xfrm>
      </p:grpSpPr>
      <p:sp>
        <p:nvSpPr>
          <p:cNvPr id="115" name="Google Shape;115;p11"/>
          <p:cNvSpPr/>
          <p:nvPr/>
        </p:nvSpPr>
        <p:spPr>
          <a:xfrm>
            <a:off x="893323" y="-1817019"/>
            <a:ext cx="8905284" cy="11193786"/>
          </a:xfrm>
          <a:prstGeom prst="ellipse">
            <a:avLst/>
          </a:prstGeom>
          <a:noFill/>
          <a:ln w="9525" cap="flat" cmpd="sng">
            <a:solidFill>
              <a:srgbClr val="E8E8E8"/>
            </a:solidFill>
            <a:prstDash val="solid"/>
            <a:round/>
            <a:headEnd type="none" w="sm" len="sm"/>
            <a:tailEnd type="none" w="sm" len="sm"/>
          </a:ln>
        </p:spPr>
        <p:txBody>
          <a:bodyPr spcFirstLastPara="1" wrap="square" lIns="106901" tIns="106901" rIns="106901" bIns="106901" anchor="ctr" anchorCtr="0">
            <a:noAutofit/>
          </a:bodyPr>
          <a:lstStyle/>
          <a:p>
            <a:pPr marL="0" lvl="0" indent="0" algn="l" rtl="0">
              <a:spcBef>
                <a:spcPts val="0"/>
              </a:spcBef>
              <a:spcAft>
                <a:spcPts val="0"/>
              </a:spcAft>
              <a:buNone/>
            </a:pPr>
            <a:endParaRPr sz="2292"/>
          </a:p>
        </p:txBody>
      </p:sp>
      <p:sp>
        <p:nvSpPr>
          <p:cNvPr id="116" name="Google Shape;116;p11"/>
          <p:cNvSpPr/>
          <p:nvPr/>
        </p:nvSpPr>
        <p:spPr>
          <a:xfrm>
            <a:off x="1401137" y="-1178705"/>
            <a:ext cx="7889071" cy="9916424"/>
          </a:xfrm>
          <a:prstGeom prst="ellipse">
            <a:avLst/>
          </a:prstGeom>
          <a:noFill/>
          <a:ln w="9525" cap="flat" cmpd="sng">
            <a:solidFill>
              <a:srgbClr val="E8E8E8"/>
            </a:solidFill>
            <a:prstDash val="solid"/>
            <a:round/>
            <a:headEnd type="none" w="sm" len="sm"/>
            <a:tailEnd type="none" w="sm" len="sm"/>
          </a:ln>
        </p:spPr>
        <p:txBody>
          <a:bodyPr spcFirstLastPara="1" wrap="square" lIns="106901" tIns="106901" rIns="106901" bIns="106901" anchor="ctr" anchorCtr="0">
            <a:noAutofit/>
          </a:bodyPr>
          <a:lstStyle/>
          <a:p>
            <a:pPr marL="0" lvl="0" indent="0" algn="l" rtl="0">
              <a:spcBef>
                <a:spcPts val="0"/>
              </a:spcBef>
              <a:spcAft>
                <a:spcPts val="0"/>
              </a:spcAft>
              <a:buNone/>
            </a:pPr>
            <a:endParaRPr sz="2292"/>
          </a:p>
        </p:txBody>
      </p:sp>
      <p:sp>
        <p:nvSpPr>
          <p:cNvPr id="117" name="Google Shape;117;p11"/>
          <p:cNvSpPr/>
          <p:nvPr/>
        </p:nvSpPr>
        <p:spPr>
          <a:xfrm>
            <a:off x="2651789" y="393343"/>
            <a:ext cx="5388351" cy="6773063"/>
          </a:xfrm>
          <a:prstGeom prst="ellipse">
            <a:avLst/>
          </a:prstGeom>
          <a:noFill/>
          <a:ln w="9525" cap="flat" cmpd="sng">
            <a:solidFill>
              <a:srgbClr val="E8E8E8"/>
            </a:solidFill>
            <a:prstDash val="solid"/>
            <a:round/>
            <a:headEnd type="none" w="sm" len="sm"/>
            <a:tailEnd type="none" w="sm" len="sm"/>
          </a:ln>
        </p:spPr>
        <p:txBody>
          <a:bodyPr spcFirstLastPara="1" wrap="square" lIns="106901" tIns="106901" rIns="106901" bIns="106901" anchor="ctr" anchorCtr="0">
            <a:noAutofit/>
          </a:bodyPr>
          <a:lstStyle/>
          <a:p>
            <a:pPr marL="0" lvl="0" indent="0" algn="l" rtl="0">
              <a:spcBef>
                <a:spcPts val="0"/>
              </a:spcBef>
              <a:spcAft>
                <a:spcPts val="0"/>
              </a:spcAft>
              <a:buNone/>
            </a:pPr>
            <a:endParaRPr sz="2292"/>
          </a:p>
        </p:txBody>
      </p:sp>
      <p:sp>
        <p:nvSpPr>
          <p:cNvPr id="118" name="Google Shape;118;p11"/>
          <p:cNvSpPr/>
          <p:nvPr/>
        </p:nvSpPr>
        <p:spPr>
          <a:xfrm>
            <a:off x="-824161" y="-3975829"/>
            <a:ext cx="12340134" cy="15511333"/>
          </a:xfrm>
          <a:prstGeom prst="donut">
            <a:avLst>
              <a:gd name="adj" fmla="val 10467"/>
            </a:avLst>
          </a:prstGeom>
          <a:solidFill>
            <a:srgbClr val="000000">
              <a:alpha val="6539"/>
            </a:srgbClr>
          </a:solidFill>
          <a:ln>
            <a:noFill/>
          </a:ln>
        </p:spPr>
        <p:txBody>
          <a:bodyPr spcFirstLastPara="1" wrap="square" lIns="106901" tIns="106901" rIns="106901" bIns="106901" anchor="ctr" anchorCtr="0">
            <a:noAutofit/>
          </a:bodyPr>
          <a:lstStyle/>
          <a:p>
            <a:pPr marL="0" lvl="0" indent="0" algn="l" rtl="0">
              <a:spcBef>
                <a:spcPts val="0"/>
              </a:spcBef>
              <a:spcAft>
                <a:spcPts val="0"/>
              </a:spcAft>
              <a:buNone/>
            </a:pPr>
            <a:endParaRPr sz="2292"/>
          </a:p>
        </p:txBody>
      </p:sp>
      <p:sp>
        <p:nvSpPr>
          <p:cNvPr id="119" name="Google Shape;119;p11"/>
          <p:cNvSpPr/>
          <p:nvPr/>
        </p:nvSpPr>
        <p:spPr>
          <a:xfrm>
            <a:off x="10004282" y="6726252"/>
            <a:ext cx="509334" cy="640224"/>
          </a:xfrm>
          <a:prstGeom prst="ellipse">
            <a:avLst/>
          </a:prstGeom>
          <a:solidFill>
            <a:srgbClr val="000000"/>
          </a:solidFill>
          <a:ln>
            <a:noFill/>
          </a:ln>
        </p:spPr>
        <p:txBody>
          <a:bodyPr spcFirstLastPara="1" wrap="square" lIns="106901" tIns="106901" rIns="106901" bIns="106901" anchor="ctr" anchorCtr="0">
            <a:noAutofit/>
          </a:bodyPr>
          <a:lstStyle/>
          <a:p>
            <a:pPr marL="0" lvl="0" indent="0" algn="l" rtl="0">
              <a:spcBef>
                <a:spcPts val="0"/>
              </a:spcBef>
              <a:spcAft>
                <a:spcPts val="0"/>
              </a:spcAft>
              <a:buNone/>
            </a:pPr>
            <a:endParaRPr sz="2292"/>
          </a:p>
        </p:txBody>
      </p:sp>
      <p:sp>
        <p:nvSpPr>
          <p:cNvPr id="120" name="Google Shape;120;p11"/>
          <p:cNvSpPr txBox="1">
            <a:spLocks noGrp="1"/>
          </p:cNvSpPr>
          <p:nvPr>
            <p:ph type="sldNum" idx="12"/>
          </p:nvPr>
        </p:nvSpPr>
        <p:spPr>
          <a:xfrm>
            <a:off x="10004136" y="6726252"/>
            <a:ext cx="509334" cy="640224"/>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ctr"/>
            <a:fld id="{00000000-1234-1234-1234-123412341234}" type="slidenum">
              <a:rPr lang="es-CL" smtClean="0"/>
              <a:pPr algn="ctr"/>
              <a:t>‹Nº›</a:t>
            </a:fld>
            <a:endParaRPr lang="es-CL"/>
          </a:p>
        </p:txBody>
      </p:sp>
    </p:spTree>
    <p:extLst>
      <p:ext uri="{BB962C8B-B14F-4D97-AF65-F5344CB8AC3E}">
        <p14:creationId xmlns:p14="http://schemas.microsoft.com/office/powerpoint/2010/main" val="3171706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534591" y="1763925"/>
            <a:ext cx="4722217"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5435005" y="1763925"/>
            <a:ext cx="4722217"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71253FDE-7ABE-9C44-80A9-47B9972562BF}" type="datetime1">
              <a:rPr lang="es-PE" smtClean="0"/>
              <a:pPr/>
              <a:t>25/05/2022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619D12-FB80-C44B-B915-E462AABC2028}" type="slidenum">
              <a:rPr lang="es-ES" smtClean="0"/>
              <a:pPr/>
              <a:t>‹Nº›</a:t>
            </a:fld>
            <a:endParaRPr lang="es-ES"/>
          </a:p>
        </p:txBody>
      </p:sp>
    </p:spTree>
    <p:extLst>
      <p:ext uri="{BB962C8B-B14F-4D97-AF65-F5344CB8AC3E}">
        <p14:creationId xmlns:p14="http://schemas.microsoft.com/office/powerpoint/2010/main" val="2931957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377586" y="845530"/>
            <a:ext cx="590889" cy="200033"/>
          </a:xfrm>
          <a:prstGeom prst="rect">
            <a:avLst/>
          </a:prstGeom>
        </p:spPr>
      </p:pic>
      <p:sp>
        <p:nvSpPr>
          <p:cNvPr id="9" name="Rectángulo 8"/>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_tradnl"/>
          </a:p>
        </p:txBody>
      </p:sp>
      <p:pic>
        <p:nvPicPr>
          <p:cNvPr id="10" name="Imagen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91021" y="6638921"/>
            <a:ext cx="9593188" cy="920754"/>
          </a:xfrm>
          <a:prstGeom prst="rect">
            <a:avLst/>
          </a:prstGeom>
        </p:spPr>
      </p:pic>
      <p:pic>
        <p:nvPicPr>
          <p:cNvPr id="12" name="Imagen 11"/>
          <p:cNvPicPr>
            <a:picLocks noChangeAspect="1"/>
          </p:cNvPicPr>
          <p:nvPr userDrawn="1"/>
        </p:nvPicPr>
        <p:blipFill>
          <a:blip r:embed="rId2"/>
          <a:stretch>
            <a:fillRect/>
          </a:stretch>
        </p:blipFill>
        <p:spPr>
          <a:xfrm>
            <a:off x="1033157" y="7271544"/>
            <a:ext cx="327610" cy="110905"/>
          </a:xfrm>
          <a:prstGeom prst="rect">
            <a:avLst/>
          </a:prstGeom>
        </p:spPr>
      </p:pic>
    </p:spTree>
    <p:extLst>
      <p:ext uri="{BB962C8B-B14F-4D97-AF65-F5344CB8AC3E}">
        <p14:creationId xmlns:p14="http://schemas.microsoft.com/office/powerpoint/2010/main" val="373516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377586" y="845530"/>
            <a:ext cx="590889" cy="200033"/>
          </a:xfrm>
          <a:prstGeom prst="rect">
            <a:avLst/>
          </a:prstGeom>
        </p:spPr>
      </p:pic>
      <p:cxnSp>
        <p:nvCxnSpPr>
          <p:cNvPr id="5" name="Conector recto 4"/>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pic>
        <p:nvPicPr>
          <p:cNvPr id="6" name="Imagen 5"/>
          <p:cNvPicPr>
            <a:picLocks noChangeAspect="1"/>
          </p:cNvPicPr>
          <p:nvPr userDrawn="1"/>
        </p:nvPicPr>
        <p:blipFill>
          <a:blip r:embed="rId3"/>
          <a:stretch>
            <a:fillRect/>
          </a:stretch>
        </p:blipFill>
        <p:spPr>
          <a:xfrm>
            <a:off x="9591616" y="355551"/>
            <a:ext cx="89098" cy="489979"/>
          </a:xfrm>
          <a:prstGeom prst="rect">
            <a:avLst/>
          </a:prstGeom>
        </p:spPr>
      </p:pic>
      <p:pic>
        <p:nvPicPr>
          <p:cNvPr id="7" name="Imagen 6" descr="ISOTIPO-AC HOC-0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60874" y="277125"/>
            <a:ext cx="622170" cy="562370"/>
          </a:xfrm>
          <a:prstGeom prst="rect">
            <a:avLst/>
          </a:prstGeom>
        </p:spPr>
      </p:pic>
      <p:sp>
        <p:nvSpPr>
          <p:cNvPr id="9" name="Rectángulo 8"/>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_tradnl"/>
          </a:p>
        </p:txBody>
      </p:sp>
      <p:pic>
        <p:nvPicPr>
          <p:cNvPr id="10" name="Imagen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1021" y="6638921"/>
            <a:ext cx="9593188" cy="920754"/>
          </a:xfrm>
          <a:prstGeom prst="rect">
            <a:avLst/>
          </a:prstGeom>
        </p:spPr>
      </p:pic>
      <p:pic>
        <p:nvPicPr>
          <p:cNvPr id="12" name="Imagen 11"/>
          <p:cNvPicPr>
            <a:picLocks noChangeAspect="1"/>
          </p:cNvPicPr>
          <p:nvPr userDrawn="1"/>
        </p:nvPicPr>
        <p:blipFill>
          <a:blip r:embed="rId2"/>
          <a:stretch>
            <a:fillRect/>
          </a:stretch>
        </p:blipFill>
        <p:spPr>
          <a:xfrm>
            <a:off x="1033157" y="7271544"/>
            <a:ext cx="327610" cy="110905"/>
          </a:xfrm>
          <a:prstGeom prst="rect">
            <a:avLst/>
          </a:prstGeom>
        </p:spPr>
      </p:pic>
      <p:sp>
        <p:nvSpPr>
          <p:cNvPr id="11" name="Marcador de texto 64">
            <a:extLst>
              <a:ext uri="{FF2B5EF4-FFF2-40B4-BE49-F238E27FC236}">
                <a16:creationId xmlns:a16="http://schemas.microsoft.com/office/drawing/2014/main" xmlns="" id="{DFED1CC3-E743-4A09-AF5A-399BA27103A3}"/>
              </a:ext>
            </a:extLst>
          </p:cNvPr>
          <p:cNvSpPr>
            <a:spLocks noGrp="1"/>
          </p:cNvSpPr>
          <p:nvPr>
            <p:ph type="body" sz="quarter" idx="19" hasCustomPrompt="1"/>
          </p:nvPr>
        </p:nvSpPr>
        <p:spPr>
          <a:xfrm>
            <a:off x="1229184" y="2298535"/>
            <a:ext cx="780389" cy="658294"/>
          </a:xfrm>
          <a:prstGeom prst="rect">
            <a:avLst/>
          </a:prstGeom>
        </p:spPr>
        <p:txBody>
          <a:bodyPr vert="horz"/>
          <a:lstStyle>
            <a:lvl1pPr marL="138986" indent="0">
              <a:buNone/>
              <a:defRPr sz="3508">
                <a:solidFill>
                  <a:srgbClr val="0F4A89"/>
                </a:solidFill>
                <a:latin typeface="Segoe UI"/>
                <a:cs typeface="Segoe UI"/>
              </a:defRPr>
            </a:lvl1pPr>
          </a:lstStyle>
          <a:p>
            <a:pPr lvl="0"/>
            <a:r>
              <a:rPr lang="es-ES_tradnl" dirty="0"/>
              <a:t>1.</a:t>
            </a:r>
            <a:endParaRPr lang="es-ES" dirty="0"/>
          </a:p>
        </p:txBody>
      </p:sp>
      <p:sp>
        <p:nvSpPr>
          <p:cNvPr id="13" name="Marcador de texto 64">
            <a:extLst>
              <a:ext uri="{FF2B5EF4-FFF2-40B4-BE49-F238E27FC236}">
                <a16:creationId xmlns:a16="http://schemas.microsoft.com/office/drawing/2014/main" xmlns="" id="{F5AED75C-CEFD-46C4-AA2F-8F071FDB4DC7}"/>
              </a:ext>
            </a:extLst>
          </p:cNvPr>
          <p:cNvSpPr>
            <a:spLocks noGrp="1"/>
          </p:cNvSpPr>
          <p:nvPr>
            <p:ph type="body" sz="quarter" idx="29" hasCustomPrompt="1"/>
          </p:nvPr>
        </p:nvSpPr>
        <p:spPr>
          <a:xfrm>
            <a:off x="1229184" y="3325761"/>
            <a:ext cx="780389" cy="658294"/>
          </a:xfrm>
          <a:prstGeom prst="rect">
            <a:avLst/>
          </a:prstGeom>
        </p:spPr>
        <p:txBody>
          <a:bodyPr vert="horz"/>
          <a:lstStyle>
            <a:lvl1pPr marL="138986" indent="0">
              <a:buNone/>
              <a:defRPr sz="3508">
                <a:solidFill>
                  <a:srgbClr val="0F4A89"/>
                </a:solidFill>
                <a:latin typeface="Segoe UI"/>
                <a:cs typeface="Segoe UI"/>
              </a:defRPr>
            </a:lvl1pPr>
          </a:lstStyle>
          <a:p>
            <a:pPr lvl="0"/>
            <a:r>
              <a:rPr lang="es-ES_tradnl" dirty="0"/>
              <a:t>2.</a:t>
            </a:r>
            <a:endParaRPr lang="es-ES" dirty="0"/>
          </a:p>
        </p:txBody>
      </p:sp>
      <p:sp>
        <p:nvSpPr>
          <p:cNvPr id="14" name="Marcador de texto 64">
            <a:extLst>
              <a:ext uri="{FF2B5EF4-FFF2-40B4-BE49-F238E27FC236}">
                <a16:creationId xmlns:a16="http://schemas.microsoft.com/office/drawing/2014/main" xmlns="" id="{FF2BE1EA-C474-4D55-8635-1734AF41245B}"/>
              </a:ext>
            </a:extLst>
          </p:cNvPr>
          <p:cNvSpPr>
            <a:spLocks noGrp="1"/>
          </p:cNvSpPr>
          <p:nvPr>
            <p:ph type="body" sz="quarter" idx="30" hasCustomPrompt="1"/>
          </p:nvPr>
        </p:nvSpPr>
        <p:spPr>
          <a:xfrm>
            <a:off x="1229184" y="4327170"/>
            <a:ext cx="780389" cy="658294"/>
          </a:xfrm>
          <a:prstGeom prst="rect">
            <a:avLst/>
          </a:prstGeom>
        </p:spPr>
        <p:txBody>
          <a:bodyPr vert="horz"/>
          <a:lstStyle>
            <a:lvl1pPr marL="138986" indent="0">
              <a:buNone/>
              <a:defRPr sz="3508">
                <a:solidFill>
                  <a:srgbClr val="0F4A89"/>
                </a:solidFill>
                <a:latin typeface="Segoe UI"/>
                <a:cs typeface="Segoe UI"/>
              </a:defRPr>
            </a:lvl1pPr>
          </a:lstStyle>
          <a:p>
            <a:pPr lvl="0"/>
            <a:r>
              <a:rPr lang="es-ES_tradnl" dirty="0"/>
              <a:t>3.</a:t>
            </a:r>
            <a:endParaRPr lang="es-ES" dirty="0"/>
          </a:p>
        </p:txBody>
      </p:sp>
      <p:sp>
        <p:nvSpPr>
          <p:cNvPr id="15" name="Marcador de texto 64">
            <a:extLst>
              <a:ext uri="{FF2B5EF4-FFF2-40B4-BE49-F238E27FC236}">
                <a16:creationId xmlns:a16="http://schemas.microsoft.com/office/drawing/2014/main" xmlns="" id="{C74013EF-2D45-4996-AD5D-A39CA6C30126}"/>
              </a:ext>
            </a:extLst>
          </p:cNvPr>
          <p:cNvSpPr>
            <a:spLocks noGrp="1"/>
          </p:cNvSpPr>
          <p:nvPr>
            <p:ph type="body" sz="quarter" idx="31" hasCustomPrompt="1"/>
          </p:nvPr>
        </p:nvSpPr>
        <p:spPr>
          <a:xfrm>
            <a:off x="1229184" y="5320189"/>
            <a:ext cx="780389" cy="658294"/>
          </a:xfrm>
          <a:prstGeom prst="rect">
            <a:avLst/>
          </a:prstGeom>
        </p:spPr>
        <p:txBody>
          <a:bodyPr vert="horz"/>
          <a:lstStyle>
            <a:lvl1pPr marL="138986" indent="0">
              <a:buNone/>
              <a:defRPr sz="3508">
                <a:solidFill>
                  <a:srgbClr val="0F4A89"/>
                </a:solidFill>
                <a:latin typeface="Segoe UI"/>
                <a:cs typeface="Segoe UI"/>
              </a:defRPr>
            </a:lvl1pPr>
          </a:lstStyle>
          <a:p>
            <a:pPr lvl="0"/>
            <a:r>
              <a:rPr lang="es-ES_tradnl" dirty="0"/>
              <a:t>4.</a:t>
            </a:r>
            <a:endParaRPr lang="es-ES" dirty="0"/>
          </a:p>
        </p:txBody>
      </p:sp>
      <p:sp>
        <p:nvSpPr>
          <p:cNvPr id="16" name="Marcador de texto 61">
            <a:extLst>
              <a:ext uri="{FF2B5EF4-FFF2-40B4-BE49-F238E27FC236}">
                <a16:creationId xmlns:a16="http://schemas.microsoft.com/office/drawing/2014/main" xmlns="" id="{0724E799-BC15-40C2-8D87-382FBDCC54C0}"/>
              </a:ext>
            </a:extLst>
          </p:cNvPr>
          <p:cNvSpPr>
            <a:spLocks noGrp="1"/>
          </p:cNvSpPr>
          <p:nvPr>
            <p:ph type="body" sz="quarter" idx="23" hasCustomPrompt="1"/>
          </p:nvPr>
        </p:nvSpPr>
        <p:spPr>
          <a:xfrm>
            <a:off x="2312676" y="2623322"/>
            <a:ext cx="6552611" cy="366455"/>
          </a:xfrm>
          <a:prstGeom prst="rect">
            <a:avLst/>
          </a:prstGeom>
        </p:spPr>
        <p:txBody>
          <a:bodyPr vert="horz"/>
          <a:lstStyle>
            <a:lvl1pPr marL="138986" indent="0" algn="just">
              <a:buNone/>
              <a:defRPr sz="1287" baseline="0">
                <a:solidFill>
                  <a:schemeClr val="bg2">
                    <a:lumMod val="50000"/>
                  </a:schemeClr>
                </a:solidFill>
              </a:defRPr>
            </a:lvl1pPr>
          </a:lstStyle>
          <a:p>
            <a:pPr lvl="0"/>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endParaRPr lang="es-ES" dirty="0"/>
          </a:p>
        </p:txBody>
      </p:sp>
      <p:sp>
        <p:nvSpPr>
          <p:cNvPr id="17" name="Marcador de texto 61">
            <a:extLst>
              <a:ext uri="{FF2B5EF4-FFF2-40B4-BE49-F238E27FC236}">
                <a16:creationId xmlns:a16="http://schemas.microsoft.com/office/drawing/2014/main" xmlns="" id="{63D433BB-FC8F-45C4-87AD-73820397F3A0}"/>
              </a:ext>
            </a:extLst>
          </p:cNvPr>
          <p:cNvSpPr>
            <a:spLocks noGrp="1"/>
          </p:cNvSpPr>
          <p:nvPr>
            <p:ph type="body" sz="quarter" idx="32" hasCustomPrompt="1"/>
          </p:nvPr>
        </p:nvSpPr>
        <p:spPr>
          <a:xfrm>
            <a:off x="2312676" y="2259897"/>
            <a:ext cx="6552611" cy="296228"/>
          </a:xfrm>
          <a:prstGeom prst="rect">
            <a:avLst/>
          </a:prstGeom>
        </p:spPr>
        <p:txBody>
          <a:bodyPr vert="horz"/>
          <a:lstStyle>
            <a:lvl1pPr marL="138986" indent="0" algn="just">
              <a:buNone/>
              <a:defRPr sz="1637" baseline="0">
                <a:solidFill>
                  <a:srgbClr val="15619B"/>
                </a:solidFill>
                <a:latin typeface="Segoe UI"/>
                <a:cs typeface="Segoe UI"/>
              </a:defRPr>
            </a:lvl1pPr>
          </a:lstStyle>
          <a:p>
            <a:pPr lvl="0"/>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produce</a:t>
            </a:r>
          </a:p>
        </p:txBody>
      </p:sp>
      <p:sp>
        <p:nvSpPr>
          <p:cNvPr id="18" name="Marcador de texto 61">
            <a:extLst>
              <a:ext uri="{FF2B5EF4-FFF2-40B4-BE49-F238E27FC236}">
                <a16:creationId xmlns:a16="http://schemas.microsoft.com/office/drawing/2014/main" xmlns="" id="{64DE01C1-1D35-4C61-A715-025EA0B90904}"/>
              </a:ext>
            </a:extLst>
          </p:cNvPr>
          <p:cNvSpPr>
            <a:spLocks noGrp="1"/>
          </p:cNvSpPr>
          <p:nvPr>
            <p:ph type="body" sz="quarter" idx="33" hasCustomPrompt="1"/>
          </p:nvPr>
        </p:nvSpPr>
        <p:spPr>
          <a:xfrm>
            <a:off x="2312676" y="3689188"/>
            <a:ext cx="6552611" cy="366455"/>
          </a:xfrm>
          <a:prstGeom prst="rect">
            <a:avLst/>
          </a:prstGeom>
        </p:spPr>
        <p:txBody>
          <a:bodyPr vert="horz"/>
          <a:lstStyle>
            <a:lvl1pPr marL="138986" indent="0" algn="just">
              <a:buNone/>
              <a:defRPr sz="1287" baseline="0">
                <a:solidFill>
                  <a:schemeClr val="bg2">
                    <a:lumMod val="50000"/>
                  </a:schemeClr>
                </a:solidFill>
              </a:defRPr>
            </a:lvl1pPr>
          </a:lstStyle>
          <a:p>
            <a:pPr lvl="0"/>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endParaRPr lang="es-ES" dirty="0"/>
          </a:p>
        </p:txBody>
      </p:sp>
      <p:sp>
        <p:nvSpPr>
          <p:cNvPr id="19" name="Marcador de texto 61">
            <a:extLst>
              <a:ext uri="{FF2B5EF4-FFF2-40B4-BE49-F238E27FC236}">
                <a16:creationId xmlns:a16="http://schemas.microsoft.com/office/drawing/2014/main" xmlns="" id="{98675692-97FD-4154-8C10-B5F5D77DD358}"/>
              </a:ext>
            </a:extLst>
          </p:cNvPr>
          <p:cNvSpPr>
            <a:spLocks noGrp="1"/>
          </p:cNvSpPr>
          <p:nvPr>
            <p:ph type="body" sz="quarter" idx="34" hasCustomPrompt="1"/>
          </p:nvPr>
        </p:nvSpPr>
        <p:spPr>
          <a:xfrm>
            <a:off x="2312676" y="3325763"/>
            <a:ext cx="6552611" cy="296228"/>
          </a:xfrm>
          <a:prstGeom prst="rect">
            <a:avLst/>
          </a:prstGeom>
        </p:spPr>
        <p:txBody>
          <a:bodyPr vert="horz"/>
          <a:lstStyle>
            <a:lvl1pPr marL="138986" indent="0" algn="just">
              <a:buNone/>
              <a:defRPr sz="1637" baseline="0">
                <a:solidFill>
                  <a:srgbClr val="15619B"/>
                </a:solidFill>
                <a:latin typeface="Segoe UI"/>
                <a:cs typeface="Segoe UI"/>
              </a:defRPr>
            </a:lvl1pPr>
          </a:lstStyle>
          <a:p>
            <a:pPr lvl="0"/>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produce</a:t>
            </a:r>
          </a:p>
        </p:txBody>
      </p:sp>
      <p:sp>
        <p:nvSpPr>
          <p:cNvPr id="20" name="Marcador de texto 61">
            <a:extLst>
              <a:ext uri="{FF2B5EF4-FFF2-40B4-BE49-F238E27FC236}">
                <a16:creationId xmlns:a16="http://schemas.microsoft.com/office/drawing/2014/main" xmlns="" id="{204F864E-16C6-4BC7-8693-060F754EFFFD}"/>
              </a:ext>
            </a:extLst>
          </p:cNvPr>
          <p:cNvSpPr>
            <a:spLocks noGrp="1"/>
          </p:cNvSpPr>
          <p:nvPr>
            <p:ph type="body" sz="quarter" idx="35" hasCustomPrompt="1"/>
          </p:nvPr>
        </p:nvSpPr>
        <p:spPr>
          <a:xfrm>
            <a:off x="2312676" y="4690597"/>
            <a:ext cx="6552611" cy="366455"/>
          </a:xfrm>
          <a:prstGeom prst="rect">
            <a:avLst/>
          </a:prstGeom>
        </p:spPr>
        <p:txBody>
          <a:bodyPr vert="horz"/>
          <a:lstStyle>
            <a:lvl1pPr marL="138986" indent="0" algn="just">
              <a:buNone/>
              <a:defRPr sz="1287" baseline="0">
                <a:solidFill>
                  <a:schemeClr val="bg2">
                    <a:lumMod val="50000"/>
                  </a:schemeClr>
                </a:solidFill>
              </a:defRPr>
            </a:lvl1pPr>
          </a:lstStyle>
          <a:p>
            <a:pPr lvl="0"/>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endParaRPr lang="es-ES" dirty="0"/>
          </a:p>
        </p:txBody>
      </p:sp>
      <p:sp>
        <p:nvSpPr>
          <p:cNvPr id="21" name="Marcador de texto 61">
            <a:extLst>
              <a:ext uri="{FF2B5EF4-FFF2-40B4-BE49-F238E27FC236}">
                <a16:creationId xmlns:a16="http://schemas.microsoft.com/office/drawing/2014/main" xmlns="" id="{1A5FC771-4013-404E-86A9-F9622565648B}"/>
              </a:ext>
            </a:extLst>
          </p:cNvPr>
          <p:cNvSpPr>
            <a:spLocks noGrp="1"/>
          </p:cNvSpPr>
          <p:nvPr>
            <p:ph type="body" sz="quarter" idx="36" hasCustomPrompt="1"/>
          </p:nvPr>
        </p:nvSpPr>
        <p:spPr>
          <a:xfrm>
            <a:off x="2312676" y="4327172"/>
            <a:ext cx="6552611" cy="296228"/>
          </a:xfrm>
          <a:prstGeom prst="rect">
            <a:avLst/>
          </a:prstGeom>
        </p:spPr>
        <p:txBody>
          <a:bodyPr vert="horz"/>
          <a:lstStyle>
            <a:lvl1pPr marL="138986" indent="0" algn="just">
              <a:buNone/>
              <a:defRPr sz="1637" baseline="0">
                <a:solidFill>
                  <a:srgbClr val="15619B"/>
                </a:solidFill>
                <a:latin typeface="Segoe UI"/>
                <a:cs typeface="Segoe UI"/>
              </a:defRPr>
            </a:lvl1pPr>
          </a:lstStyle>
          <a:p>
            <a:pPr lvl="0"/>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produce</a:t>
            </a:r>
          </a:p>
        </p:txBody>
      </p:sp>
      <p:sp>
        <p:nvSpPr>
          <p:cNvPr id="22" name="Marcador de texto 61">
            <a:extLst>
              <a:ext uri="{FF2B5EF4-FFF2-40B4-BE49-F238E27FC236}">
                <a16:creationId xmlns:a16="http://schemas.microsoft.com/office/drawing/2014/main" xmlns="" id="{24C9B5B0-D3C4-4CEA-8794-5EDF9AF368AF}"/>
              </a:ext>
            </a:extLst>
          </p:cNvPr>
          <p:cNvSpPr>
            <a:spLocks noGrp="1"/>
          </p:cNvSpPr>
          <p:nvPr>
            <p:ph type="body" sz="quarter" idx="37" hasCustomPrompt="1"/>
          </p:nvPr>
        </p:nvSpPr>
        <p:spPr>
          <a:xfrm>
            <a:off x="2312676" y="5715676"/>
            <a:ext cx="6552611" cy="366455"/>
          </a:xfrm>
          <a:prstGeom prst="rect">
            <a:avLst/>
          </a:prstGeom>
        </p:spPr>
        <p:txBody>
          <a:bodyPr vert="horz"/>
          <a:lstStyle>
            <a:lvl1pPr marL="138986" indent="0" algn="just">
              <a:buNone/>
              <a:defRPr sz="1287" baseline="0">
                <a:solidFill>
                  <a:schemeClr val="bg2">
                    <a:lumMod val="50000"/>
                  </a:schemeClr>
                </a:solidFill>
              </a:defRPr>
            </a:lvl1pPr>
          </a:lstStyle>
          <a:p>
            <a:pPr lvl="0"/>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endParaRPr lang="es-ES" dirty="0"/>
          </a:p>
        </p:txBody>
      </p:sp>
      <p:sp>
        <p:nvSpPr>
          <p:cNvPr id="23" name="Marcador de texto 61">
            <a:extLst>
              <a:ext uri="{FF2B5EF4-FFF2-40B4-BE49-F238E27FC236}">
                <a16:creationId xmlns:a16="http://schemas.microsoft.com/office/drawing/2014/main" xmlns="" id="{44DCBE38-C4E9-4D5F-BD17-B9EC36DFF000}"/>
              </a:ext>
            </a:extLst>
          </p:cNvPr>
          <p:cNvSpPr>
            <a:spLocks noGrp="1"/>
          </p:cNvSpPr>
          <p:nvPr>
            <p:ph type="body" sz="quarter" idx="38" hasCustomPrompt="1"/>
          </p:nvPr>
        </p:nvSpPr>
        <p:spPr>
          <a:xfrm>
            <a:off x="2312676" y="5352251"/>
            <a:ext cx="6552611" cy="296228"/>
          </a:xfrm>
          <a:prstGeom prst="rect">
            <a:avLst/>
          </a:prstGeom>
        </p:spPr>
        <p:txBody>
          <a:bodyPr vert="horz"/>
          <a:lstStyle>
            <a:lvl1pPr marL="138986" indent="0" algn="just">
              <a:buNone/>
              <a:defRPr sz="1637" baseline="0">
                <a:solidFill>
                  <a:srgbClr val="15619B"/>
                </a:solidFill>
                <a:latin typeface="Segoe UI"/>
                <a:cs typeface="Segoe UI"/>
              </a:defRPr>
            </a:lvl1pPr>
          </a:lstStyle>
          <a:p>
            <a:pPr lvl="0"/>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produce</a:t>
            </a:r>
          </a:p>
        </p:txBody>
      </p:sp>
    </p:spTree>
    <p:extLst>
      <p:ext uri="{BB962C8B-B14F-4D97-AF65-F5344CB8AC3E}">
        <p14:creationId xmlns:p14="http://schemas.microsoft.com/office/powerpoint/2010/main" val="282429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377586" y="845530"/>
            <a:ext cx="590889" cy="200033"/>
          </a:xfrm>
          <a:prstGeom prst="rect">
            <a:avLst/>
          </a:prstGeom>
        </p:spPr>
      </p:pic>
      <p:cxnSp>
        <p:nvCxnSpPr>
          <p:cNvPr id="5" name="Conector recto 4"/>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pic>
        <p:nvPicPr>
          <p:cNvPr id="6" name="Imagen 5"/>
          <p:cNvPicPr>
            <a:picLocks noChangeAspect="1"/>
          </p:cNvPicPr>
          <p:nvPr userDrawn="1"/>
        </p:nvPicPr>
        <p:blipFill>
          <a:blip r:embed="rId3"/>
          <a:stretch>
            <a:fillRect/>
          </a:stretch>
        </p:blipFill>
        <p:spPr>
          <a:xfrm>
            <a:off x="9591616" y="355551"/>
            <a:ext cx="89098" cy="489979"/>
          </a:xfrm>
          <a:prstGeom prst="rect">
            <a:avLst/>
          </a:prstGeom>
        </p:spPr>
      </p:pic>
      <p:pic>
        <p:nvPicPr>
          <p:cNvPr id="7" name="Imagen 6" descr="ISOTIPO-AC HOC-0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60874" y="277125"/>
            <a:ext cx="622170" cy="562370"/>
          </a:xfrm>
          <a:prstGeom prst="rect">
            <a:avLst/>
          </a:prstGeom>
        </p:spPr>
      </p:pic>
      <p:sp>
        <p:nvSpPr>
          <p:cNvPr id="9" name="Rectángulo 8"/>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_tradnl"/>
          </a:p>
        </p:txBody>
      </p:sp>
      <p:sp>
        <p:nvSpPr>
          <p:cNvPr id="13"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4"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6"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2897861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377586" y="845530"/>
            <a:ext cx="590889" cy="200033"/>
          </a:xfrm>
          <a:prstGeom prst="rect">
            <a:avLst/>
          </a:prstGeom>
        </p:spPr>
      </p:pic>
      <p:pic>
        <p:nvPicPr>
          <p:cNvPr id="6" name="Imagen 5"/>
          <p:cNvPicPr>
            <a:picLocks noChangeAspect="1"/>
          </p:cNvPicPr>
          <p:nvPr userDrawn="1"/>
        </p:nvPicPr>
        <p:blipFill>
          <a:blip r:embed="rId3"/>
          <a:stretch>
            <a:fillRect/>
          </a:stretch>
        </p:blipFill>
        <p:spPr>
          <a:xfrm>
            <a:off x="9591616" y="355551"/>
            <a:ext cx="89098" cy="489979"/>
          </a:xfrm>
          <a:prstGeom prst="rect">
            <a:avLst/>
          </a:prstGeom>
        </p:spPr>
      </p:pic>
      <p:pic>
        <p:nvPicPr>
          <p:cNvPr id="7" name="Imagen 6" descr="ISOTIPO-AC HOC-0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60874" y="277125"/>
            <a:ext cx="622170" cy="562370"/>
          </a:xfrm>
          <a:prstGeom prst="rect">
            <a:avLst/>
          </a:prstGeom>
        </p:spPr>
      </p:pic>
      <p:sp>
        <p:nvSpPr>
          <p:cNvPr id="9" name="Rectángulo 8"/>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_tradnl"/>
          </a:p>
        </p:txBody>
      </p:sp>
      <p:sp>
        <p:nvSpPr>
          <p:cNvPr id="13"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4"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6"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2022739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8"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0"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21" name="Título 11"/>
          <p:cNvSpPr>
            <a:spLocks noGrp="1"/>
          </p:cNvSpPr>
          <p:nvPr>
            <p:ph type="title" hasCustomPrompt="1"/>
          </p:nvPr>
        </p:nvSpPr>
        <p:spPr>
          <a:xfrm>
            <a:off x="1039686" y="532786"/>
            <a:ext cx="8614971" cy="891005"/>
          </a:xfrm>
          <a:prstGeom prst="rect">
            <a:avLst/>
          </a:prstGeo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spTree>
    <p:extLst>
      <p:ext uri="{BB962C8B-B14F-4D97-AF65-F5344CB8AC3E}">
        <p14:creationId xmlns:p14="http://schemas.microsoft.com/office/powerpoint/2010/main" val="1113669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12"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3"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14" name="Conector recto 13"/>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7"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794906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spTree>
    <p:extLst>
      <p:ext uri="{BB962C8B-B14F-4D97-AF65-F5344CB8AC3E}">
        <p14:creationId xmlns:p14="http://schemas.microsoft.com/office/powerpoint/2010/main" val="2880773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PRINCIPAL">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691813" cy="7564320"/>
          </a:xfrm>
          <a:prstGeom prst="rect">
            <a:avLst/>
          </a:prstGeom>
        </p:spPr>
      </p:pic>
      <p:sp>
        <p:nvSpPr>
          <p:cNvPr id="7" name="Título 6"/>
          <p:cNvSpPr>
            <a:spLocks noGrp="1"/>
          </p:cNvSpPr>
          <p:nvPr>
            <p:ph type="title" hasCustomPrompt="1"/>
          </p:nvPr>
        </p:nvSpPr>
        <p:spPr>
          <a:xfrm>
            <a:off x="1097483" y="1011807"/>
            <a:ext cx="5560332" cy="1787982"/>
          </a:xfrm>
        </p:spPr>
        <p:txBody>
          <a:bodyPr>
            <a:normAutofit/>
          </a:bodyPr>
          <a:lstStyle>
            <a:lvl1pPr>
              <a:defRPr sz="5027"/>
            </a:lvl1pPr>
          </a:lstStyle>
          <a:p>
            <a:r>
              <a:rPr kumimoji="0" lang="es-ES_tradnl" dirty="0"/>
              <a:t>Presentación</a:t>
            </a:r>
            <a:br>
              <a:rPr kumimoji="0" lang="es-ES_tradnl" dirty="0"/>
            </a:br>
            <a:r>
              <a:rPr kumimoji="0" lang="es-ES_tradnl" dirty="0"/>
              <a:t>Corporativos 2017</a:t>
            </a:r>
            <a:endParaRPr lang="es-ES" dirty="0"/>
          </a:p>
        </p:txBody>
      </p:sp>
    </p:spTree>
    <p:extLst>
      <p:ext uri="{BB962C8B-B14F-4D97-AF65-F5344CB8AC3E}">
        <p14:creationId xmlns:p14="http://schemas.microsoft.com/office/powerpoint/2010/main" val="2258609486"/>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691813" cy="7558636"/>
          </a:xfrm>
          <a:prstGeom prst="rect">
            <a:avLst/>
          </a:prstGeom>
        </p:spPr>
      </p:pic>
      <p:sp>
        <p:nvSpPr>
          <p:cNvPr id="2" name="Título 1"/>
          <p:cNvSpPr>
            <a:spLocks noGrp="1"/>
          </p:cNvSpPr>
          <p:nvPr>
            <p:ph type="title" hasCustomPrompt="1"/>
          </p:nvPr>
        </p:nvSpPr>
        <p:spPr>
          <a:xfrm>
            <a:off x="1263800" y="2948848"/>
            <a:ext cx="6707541" cy="1579978"/>
          </a:xfrm>
        </p:spPr>
        <p:txBody>
          <a:bodyPr/>
          <a:lstStyle>
            <a:lvl1pPr algn="l">
              <a:defRPr b="0">
                <a:solidFill>
                  <a:schemeClr val="bg1"/>
                </a:solidFill>
              </a:defRPr>
            </a:lvl1pPr>
          </a:lstStyle>
          <a:p>
            <a:r>
              <a:rPr lang="es-ES_tradnl" dirty="0"/>
              <a:t>Presentación</a:t>
            </a:r>
            <a:br>
              <a:rPr lang="es-ES_tradnl" dirty="0"/>
            </a:br>
            <a:r>
              <a:rPr lang="es-ES_tradnl" dirty="0"/>
              <a:t>Corporativa 2017</a:t>
            </a:r>
            <a:endParaRPr lang="es-ES" dirty="0"/>
          </a:p>
        </p:txBody>
      </p:sp>
    </p:spTree>
    <p:extLst>
      <p:ext uri="{BB962C8B-B14F-4D97-AF65-F5344CB8AC3E}">
        <p14:creationId xmlns:p14="http://schemas.microsoft.com/office/powerpoint/2010/main" val="4075791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PRINCIPAL">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l="3207"/>
          <a:stretch/>
        </p:blipFill>
        <p:spPr>
          <a:xfrm>
            <a:off x="0" y="-127641"/>
            <a:ext cx="10691813" cy="7814956"/>
          </a:xfrm>
          <a:prstGeom prst="rect">
            <a:avLst/>
          </a:prstGeom>
        </p:spPr>
      </p:pic>
      <p:sp>
        <p:nvSpPr>
          <p:cNvPr id="7" name="Título 6"/>
          <p:cNvSpPr>
            <a:spLocks noGrp="1"/>
          </p:cNvSpPr>
          <p:nvPr>
            <p:ph type="title" hasCustomPrompt="1"/>
          </p:nvPr>
        </p:nvSpPr>
        <p:spPr>
          <a:xfrm>
            <a:off x="1097483" y="1011807"/>
            <a:ext cx="5560332" cy="1787982"/>
          </a:xfrm>
        </p:spPr>
        <p:txBody>
          <a:bodyPr>
            <a:normAutofit/>
          </a:bodyPr>
          <a:lstStyle>
            <a:lvl1pPr>
              <a:defRPr sz="5027"/>
            </a:lvl1pPr>
          </a:lstStyle>
          <a:p>
            <a:r>
              <a:rPr kumimoji="0" lang="es-ES_tradnl" dirty="0"/>
              <a:t>Presentación</a:t>
            </a:r>
            <a:br>
              <a:rPr kumimoji="0" lang="es-ES_tradnl" dirty="0"/>
            </a:br>
            <a:r>
              <a:rPr kumimoji="0" lang="es-ES_tradnl" dirty="0"/>
              <a:t>Corporativos 2017</a:t>
            </a:r>
            <a:endParaRPr lang="es-ES" dirty="0"/>
          </a:p>
        </p:txBody>
      </p:sp>
      <p:sp>
        <p:nvSpPr>
          <p:cNvPr id="6" name="Rectángulo 5">
            <a:extLst>
              <a:ext uri="{FF2B5EF4-FFF2-40B4-BE49-F238E27FC236}">
                <a16:creationId xmlns:a16="http://schemas.microsoft.com/office/drawing/2014/main" xmlns="" id="{19AF9870-8A48-4802-B435-4A425F50431F}"/>
              </a:ext>
            </a:extLst>
          </p:cNvPr>
          <p:cNvSpPr/>
          <p:nvPr userDrawn="1"/>
        </p:nvSpPr>
        <p:spPr>
          <a:xfrm>
            <a:off x="1" y="-149383"/>
            <a:ext cx="10691812" cy="351089"/>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_tradnl">
              <a:solidFill>
                <a:prstClr val="black"/>
              </a:solidFill>
            </a:endParaRPr>
          </a:p>
        </p:txBody>
      </p:sp>
    </p:spTree>
    <p:extLst>
      <p:ext uri="{BB962C8B-B14F-4D97-AF65-F5344CB8AC3E}">
        <p14:creationId xmlns:p14="http://schemas.microsoft.com/office/powerpoint/2010/main" val="889673394"/>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p>
            <a:r>
              <a:rPr lang="es-ES_tradnl"/>
              <a:t>Clic para editar título</a:t>
            </a:r>
            <a:endParaRPr lang="es-ES"/>
          </a:p>
        </p:txBody>
      </p:sp>
      <p:sp>
        <p:nvSpPr>
          <p:cNvPr id="3" name="Marcador de contenido 2"/>
          <p:cNvSpPr>
            <a:spLocks noGrp="1"/>
          </p:cNvSpPr>
          <p:nvPr>
            <p:ph sz="half" idx="1"/>
          </p:nvPr>
        </p:nvSpPr>
        <p:spPr>
          <a:xfrm>
            <a:off x="345257" y="1641430"/>
            <a:ext cx="4894846" cy="4754546"/>
          </a:xfrm>
          <a:prstGeom prst="rect">
            <a:avLst/>
          </a:prstGeom>
        </p:spPr>
        <p:txBody>
          <a:bodyPr lIns="104287" tIns="52144" rIns="104287" bIns="52144"/>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5418300" y="1641430"/>
            <a:ext cx="4894845" cy="4754546"/>
          </a:xfrm>
          <a:prstGeom prst="rect">
            <a:avLst/>
          </a:prstGeom>
        </p:spPr>
        <p:txBody>
          <a:bodyPr lIns="104287" tIns="52144" rIns="104287" bIns="52144"/>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pie de página 4"/>
          <p:cNvSpPr>
            <a:spLocks noGrp="1"/>
          </p:cNvSpPr>
          <p:nvPr>
            <p:ph type="ftr" sz="quarter" idx="10"/>
          </p:nvPr>
        </p:nvSpPr>
        <p:spPr>
          <a:xfrm>
            <a:off x="3653036" y="7017198"/>
            <a:ext cx="3385741" cy="272988"/>
          </a:xfrm>
          <a:prstGeom prst="rect">
            <a:avLst/>
          </a:prstGeom>
        </p:spPr>
        <p:txBody>
          <a:bodyPr lIns="104287" tIns="52144" rIns="104287" bIns="52144"/>
          <a:lstStyle>
            <a:lvl1pPr>
              <a:defRPr smtClean="0"/>
            </a:lvl1pPr>
          </a:lstStyle>
          <a:p>
            <a:pPr>
              <a:defRPr/>
            </a:pPr>
            <a:endParaRPr lang="es-ES">
              <a:solidFill>
                <a:prstClr val="black"/>
              </a:solidFill>
            </a:endParaRPr>
          </a:p>
        </p:txBody>
      </p:sp>
    </p:spTree>
    <p:extLst>
      <p:ext uri="{BB962C8B-B14F-4D97-AF65-F5344CB8AC3E}">
        <p14:creationId xmlns:p14="http://schemas.microsoft.com/office/powerpoint/2010/main" val="19796894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etalle metodologia">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lvl1pPr>
              <a:defRPr baseline="0"/>
            </a:lvl1pPr>
          </a:lstStyle>
          <a:p>
            <a:r>
              <a:rPr lang="es-ES"/>
              <a:t>Haga clic para modificar el estilo de título del patrón</a:t>
            </a:r>
            <a:endParaRPr lang="es-CL" dirty="0"/>
          </a:p>
        </p:txBody>
      </p:sp>
      <p:sp>
        <p:nvSpPr>
          <p:cNvPr id="3" name="Marcador de texto 18"/>
          <p:cNvSpPr>
            <a:spLocks noGrp="1"/>
          </p:cNvSpPr>
          <p:nvPr>
            <p:ph type="body" sz="quarter" idx="10"/>
          </p:nvPr>
        </p:nvSpPr>
        <p:spPr>
          <a:xfrm>
            <a:off x="302046" y="922320"/>
            <a:ext cx="1010739" cy="691270"/>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4" name="Marcador de texto 18"/>
          <p:cNvSpPr>
            <a:spLocks noGrp="1"/>
          </p:cNvSpPr>
          <p:nvPr>
            <p:ph type="body" sz="quarter" idx="11"/>
          </p:nvPr>
        </p:nvSpPr>
        <p:spPr>
          <a:xfrm>
            <a:off x="156499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a:defRPr lang="es-CL" sz="1000" b="1" kern="1200" baseline="0" dirty="0">
                <a:solidFill>
                  <a:schemeClr val="lt1"/>
                </a:solidFill>
                <a:latin typeface="Arial"/>
                <a:ea typeface="Arial"/>
                <a:cs typeface="Arial"/>
              </a:defRPr>
            </a:lvl1pPr>
          </a:lstStyle>
          <a:p>
            <a:pPr lvl="0"/>
            <a:r>
              <a:rPr lang="es-ES"/>
              <a:t>Haga clic para modificar el estilo de texto del patrón</a:t>
            </a:r>
          </a:p>
        </p:txBody>
      </p:sp>
      <p:sp>
        <p:nvSpPr>
          <p:cNvPr id="14" name="Marcador de texto 18"/>
          <p:cNvSpPr>
            <a:spLocks noGrp="1"/>
          </p:cNvSpPr>
          <p:nvPr>
            <p:ph type="body" sz="quarter" idx="12"/>
          </p:nvPr>
        </p:nvSpPr>
        <p:spPr>
          <a:xfrm>
            <a:off x="302046" y="1715263"/>
            <a:ext cx="1010739" cy="691270"/>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17" name="Marcador de texto 18"/>
          <p:cNvSpPr>
            <a:spLocks noGrp="1"/>
          </p:cNvSpPr>
          <p:nvPr>
            <p:ph type="body" sz="quarter" idx="13"/>
          </p:nvPr>
        </p:nvSpPr>
        <p:spPr>
          <a:xfrm>
            <a:off x="302046" y="2508205"/>
            <a:ext cx="1010739" cy="1658351"/>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18" name="Marcador de texto 18"/>
          <p:cNvSpPr>
            <a:spLocks noGrp="1"/>
          </p:cNvSpPr>
          <p:nvPr>
            <p:ph type="body" sz="quarter" idx="14"/>
          </p:nvPr>
        </p:nvSpPr>
        <p:spPr>
          <a:xfrm>
            <a:off x="302046" y="4267752"/>
            <a:ext cx="1010739" cy="1045150"/>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19" name="Marcador de texto 18"/>
          <p:cNvSpPr>
            <a:spLocks noGrp="1"/>
          </p:cNvSpPr>
          <p:nvPr>
            <p:ph type="body" sz="quarter" idx="15"/>
          </p:nvPr>
        </p:nvSpPr>
        <p:spPr>
          <a:xfrm>
            <a:off x="302046" y="5414098"/>
            <a:ext cx="1010739" cy="427499"/>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20" name="Marcador de texto 18"/>
          <p:cNvSpPr>
            <a:spLocks noGrp="1"/>
          </p:cNvSpPr>
          <p:nvPr>
            <p:ph type="body" sz="quarter" idx="16"/>
          </p:nvPr>
        </p:nvSpPr>
        <p:spPr>
          <a:xfrm>
            <a:off x="302046" y="5938248"/>
            <a:ext cx="1010739" cy="864272"/>
          </a:xfrm>
          <a:prstGeom prst="rect">
            <a:avLst/>
          </a:prstGeom>
          <a:solidFill>
            <a:srgbClr val="7F7F7F">
              <a:alpha val="27843"/>
            </a:srgbClr>
          </a:solidFill>
          <a:ln>
            <a:noFill/>
          </a:ln>
        </p:spPr>
        <p:txBody>
          <a:bodyPr lIns="21727" tIns="21727" rIns="21727" bIns="21727" anchor="ctr">
            <a:noAutofit/>
          </a:bodyPr>
          <a:lstStyle>
            <a:lvl1pPr marL="202781" indent="-202781" algn="ctr">
              <a:buNone/>
              <a:defRPr lang="es-CL" sz="1000" b="1" kern="1200" dirty="0">
                <a:latin typeface="+mj-lt"/>
                <a:ea typeface="Arial"/>
                <a:cs typeface="Arial"/>
              </a:defRPr>
            </a:lvl1pPr>
          </a:lstStyle>
          <a:p>
            <a:pPr lvl="0"/>
            <a:r>
              <a:rPr lang="es-ES"/>
              <a:t>Haga clic para modificar el estilo de texto del patrón</a:t>
            </a:r>
          </a:p>
        </p:txBody>
      </p:sp>
      <p:sp>
        <p:nvSpPr>
          <p:cNvPr id="25" name="Marcador de texto 18"/>
          <p:cNvSpPr>
            <a:spLocks noGrp="1"/>
          </p:cNvSpPr>
          <p:nvPr>
            <p:ph type="body" sz="quarter" idx="17"/>
          </p:nvPr>
        </p:nvSpPr>
        <p:spPr>
          <a:xfrm>
            <a:off x="386372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1042873" rtl="0" eaLnBrk="1" latinLnBrk="0" hangingPunct="1">
              <a:lnSpc>
                <a:spcPct val="90000"/>
              </a:lnSpc>
              <a:spcBef>
                <a:spcPts val="0"/>
              </a:spcBef>
              <a:spcAft>
                <a:spcPts val="0"/>
              </a:spcAft>
              <a:buSzPct val="25000"/>
              <a:buNone/>
              <a:defRPr lang="es-CL" sz="1000" b="1" kern="1200" dirty="0">
                <a:solidFill>
                  <a:schemeClr val="lt1"/>
                </a:solidFill>
                <a:latin typeface="Arial"/>
                <a:ea typeface="Arial"/>
                <a:cs typeface="Arial"/>
              </a:defRPr>
            </a:lvl1pPr>
          </a:lstStyle>
          <a:p>
            <a:pPr lvl="0"/>
            <a:r>
              <a:rPr lang="es-ES"/>
              <a:t>Haga clic para modificar el estilo de texto del patrón</a:t>
            </a:r>
          </a:p>
        </p:txBody>
      </p:sp>
      <p:sp>
        <p:nvSpPr>
          <p:cNvPr id="27" name="Marcador de texto 18"/>
          <p:cNvSpPr>
            <a:spLocks noGrp="1"/>
          </p:cNvSpPr>
          <p:nvPr>
            <p:ph type="body" sz="quarter" idx="18"/>
          </p:nvPr>
        </p:nvSpPr>
        <p:spPr>
          <a:xfrm>
            <a:off x="616246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1042873" rtl="0" eaLnBrk="1" latinLnBrk="0" hangingPunct="1">
              <a:lnSpc>
                <a:spcPct val="90000"/>
              </a:lnSpc>
              <a:spcBef>
                <a:spcPts val="0"/>
              </a:spcBef>
              <a:spcAft>
                <a:spcPts val="0"/>
              </a:spcAft>
              <a:buSzPct val="25000"/>
              <a:buNone/>
              <a:defRPr lang="es-CL" sz="1000" b="1" kern="1200" dirty="0">
                <a:solidFill>
                  <a:schemeClr val="lt1"/>
                </a:solidFill>
                <a:latin typeface="Arial"/>
                <a:ea typeface="Arial"/>
                <a:cs typeface="Arial"/>
              </a:defRPr>
            </a:lvl1pPr>
          </a:lstStyle>
          <a:p>
            <a:pPr lvl="0"/>
            <a:r>
              <a:rPr lang="es-ES"/>
              <a:t>Haga clic para modificar el estilo de texto del patrón</a:t>
            </a:r>
          </a:p>
        </p:txBody>
      </p:sp>
      <p:sp>
        <p:nvSpPr>
          <p:cNvPr id="28" name="Marcador de texto 18"/>
          <p:cNvSpPr>
            <a:spLocks noGrp="1"/>
          </p:cNvSpPr>
          <p:nvPr>
            <p:ph type="body" sz="quarter" idx="19"/>
          </p:nvPr>
        </p:nvSpPr>
        <p:spPr>
          <a:xfrm>
            <a:off x="846119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1042873" rtl="0" eaLnBrk="1" latinLnBrk="0" hangingPunct="1">
              <a:lnSpc>
                <a:spcPct val="90000"/>
              </a:lnSpc>
              <a:spcBef>
                <a:spcPts val="0"/>
              </a:spcBef>
              <a:spcAft>
                <a:spcPts val="0"/>
              </a:spcAft>
              <a:buSzPct val="25000"/>
              <a:buNone/>
              <a:defRPr lang="es-CL" sz="1000" b="1" kern="1200" dirty="0">
                <a:solidFill>
                  <a:schemeClr val="lt1"/>
                </a:solidFill>
                <a:latin typeface="Arial"/>
                <a:ea typeface="Arial"/>
                <a:cs typeface="Arial"/>
              </a:defRPr>
            </a:lvl1pPr>
          </a:lstStyle>
          <a:p>
            <a:pPr lvl="0"/>
            <a:r>
              <a:rPr lang="es-ES"/>
              <a:t>Haga clic para modificar el estilo de texto del patrón</a:t>
            </a:r>
          </a:p>
        </p:txBody>
      </p:sp>
      <p:sp>
        <p:nvSpPr>
          <p:cNvPr id="29" name="Marcador de texto 18"/>
          <p:cNvSpPr>
            <a:spLocks noGrp="1"/>
          </p:cNvSpPr>
          <p:nvPr>
            <p:ph type="body" sz="quarter" idx="20"/>
          </p:nvPr>
        </p:nvSpPr>
        <p:spPr>
          <a:xfrm>
            <a:off x="1564622"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0" name="Marcador de texto 18"/>
          <p:cNvSpPr>
            <a:spLocks noGrp="1"/>
          </p:cNvSpPr>
          <p:nvPr>
            <p:ph type="body" sz="quarter" idx="21"/>
          </p:nvPr>
        </p:nvSpPr>
        <p:spPr>
          <a:xfrm>
            <a:off x="1564622"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2" name="Marcador de texto 18"/>
          <p:cNvSpPr>
            <a:spLocks noGrp="1"/>
          </p:cNvSpPr>
          <p:nvPr>
            <p:ph type="body" sz="quarter" idx="22"/>
          </p:nvPr>
        </p:nvSpPr>
        <p:spPr>
          <a:xfrm>
            <a:off x="1564622"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3" name="Marcador de texto 18"/>
          <p:cNvSpPr>
            <a:spLocks noGrp="1"/>
          </p:cNvSpPr>
          <p:nvPr>
            <p:ph type="body" sz="quarter" idx="23"/>
          </p:nvPr>
        </p:nvSpPr>
        <p:spPr>
          <a:xfrm>
            <a:off x="1564622"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35" name="Marcador de texto 18"/>
          <p:cNvSpPr>
            <a:spLocks noGrp="1"/>
          </p:cNvSpPr>
          <p:nvPr>
            <p:ph type="body" sz="quarter" idx="24"/>
          </p:nvPr>
        </p:nvSpPr>
        <p:spPr>
          <a:xfrm>
            <a:off x="1564622"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6" name="Marcador de texto 18"/>
          <p:cNvSpPr>
            <a:spLocks noGrp="1"/>
          </p:cNvSpPr>
          <p:nvPr>
            <p:ph type="body" sz="quarter" idx="25"/>
          </p:nvPr>
        </p:nvSpPr>
        <p:spPr>
          <a:xfrm>
            <a:off x="3863353"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7" name="Marcador de texto 18"/>
          <p:cNvSpPr>
            <a:spLocks noGrp="1"/>
          </p:cNvSpPr>
          <p:nvPr>
            <p:ph type="body" sz="quarter" idx="26"/>
          </p:nvPr>
        </p:nvSpPr>
        <p:spPr>
          <a:xfrm>
            <a:off x="3863353"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8" name="Marcador de texto 18"/>
          <p:cNvSpPr>
            <a:spLocks noGrp="1"/>
          </p:cNvSpPr>
          <p:nvPr>
            <p:ph type="body" sz="quarter" idx="27"/>
          </p:nvPr>
        </p:nvSpPr>
        <p:spPr>
          <a:xfrm>
            <a:off x="3863353"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39" name="Marcador de texto 18"/>
          <p:cNvSpPr>
            <a:spLocks noGrp="1"/>
          </p:cNvSpPr>
          <p:nvPr>
            <p:ph type="body" sz="quarter" idx="28"/>
          </p:nvPr>
        </p:nvSpPr>
        <p:spPr>
          <a:xfrm>
            <a:off x="3863353"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40" name="Marcador de texto 18"/>
          <p:cNvSpPr>
            <a:spLocks noGrp="1"/>
          </p:cNvSpPr>
          <p:nvPr>
            <p:ph type="body" sz="quarter" idx="29"/>
          </p:nvPr>
        </p:nvSpPr>
        <p:spPr>
          <a:xfrm>
            <a:off x="3863353"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1" name="Marcador de texto 18"/>
          <p:cNvSpPr>
            <a:spLocks noGrp="1"/>
          </p:cNvSpPr>
          <p:nvPr>
            <p:ph type="body" sz="quarter" idx="30"/>
          </p:nvPr>
        </p:nvSpPr>
        <p:spPr>
          <a:xfrm>
            <a:off x="6162083"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2" name="Marcador de texto 18"/>
          <p:cNvSpPr>
            <a:spLocks noGrp="1"/>
          </p:cNvSpPr>
          <p:nvPr>
            <p:ph type="body" sz="quarter" idx="31"/>
          </p:nvPr>
        </p:nvSpPr>
        <p:spPr>
          <a:xfrm>
            <a:off x="6162083"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3" name="Marcador de texto 18"/>
          <p:cNvSpPr>
            <a:spLocks noGrp="1"/>
          </p:cNvSpPr>
          <p:nvPr>
            <p:ph type="body" sz="quarter" idx="32"/>
          </p:nvPr>
        </p:nvSpPr>
        <p:spPr>
          <a:xfrm>
            <a:off x="6162083"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4" name="Marcador de texto 18"/>
          <p:cNvSpPr>
            <a:spLocks noGrp="1"/>
          </p:cNvSpPr>
          <p:nvPr>
            <p:ph type="body" sz="quarter" idx="33"/>
          </p:nvPr>
        </p:nvSpPr>
        <p:spPr>
          <a:xfrm>
            <a:off x="6162083"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45" name="Marcador de texto 18"/>
          <p:cNvSpPr>
            <a:spLocks noGrp="1"/>
          </p:cNvSpPr>
          <p:nvPr>
            <p:ph type="body" sz="quarter" idx="34"/>
          </p:nvPr>
        </p:nvSpPr>
        <p:spPr>
          <a:xfrm>
            <a:off x="6162083"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6" name="Marcador de texto 18"/>
          <p:cNvSpPr>
            <a:spLocks noGrp="1"/>
          </p:cNvSpPr>
          <p:nvPr>
            <p:ph type="body" sz="quarter" idx="35"/>
          </p:nvPr>
        </p:nvSpPr>
        <p:spPr>
          <a:xfrm>
            <a:off x="8460814" y="1715263"/>
            <a:ext cx="2021101" cy="69127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7" name="Marcador de texto 18"/>
          <p:cNvSpPr>
            <a:spLocks noGrp="1"/>
          </p:cNvSpPr>
          <p:nvPr>
            <p:ph type="body" sz="quarter" idx="36"/>
          </p:nvPr>
        </p:nvSpPr>
        <p:spPr>
          <a:xfrm>
            <a:off x="8460814" y="2508205"/>
            <a:ext cx="2021101" cy="1658351"/>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8" name="Marcador de texto 18"/>
          <p:cNvSpPr>
            <a:spLocks noGrp="1"/>
          </p:cNvSpPr>
          <p:nvPr>
            <p:ph type="body" sz="quarter" idx="37"/>
          </p:nvPr>
        </p:nvSpPr>
        <p:spPr>
          <a:xfrm>
            <a:off x="8460814" y="4267752"/>
            <a:ext cx="2021101" cy="1045150"/>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
        <p:nvSpPr>
          <p:cNvPr id="49" name="Marcador de texto 18"/>
          <p:cNvSpPr>
            <a:spLocks noGrp="1"/>
          </p:cNvSpPr>
          <p:nvPr>
            <p:ph type="body" sz="quarter" idx="38"/>
          </p:nvPr>
        </p:nvSpPr>
        <p:spPr>
          <a:xfrm>
            <a:off x="8460814" y="5414097"/>
            <a:ext cx="2021101" cy="427500"/>
          </a:xfrm>
          <a:prstGeom prst="rect">
            <a:avLst/>
          </a:prstGeom>
          <a:solidFill>
            <a:schemeClr val="accent4"/>
          </a:solidFill>
          <a:ln>
            <a:noFill/>
          </a:ln>
        </p:spPr>
        <p:txBody>
          <a:bodyPr lIns="104270" tIns="52121" rIns="104270" bIns="52121" anchor="ctr">
            <a:noAutofit/>
          </a:bodyPr>
          <a:lstStyle>
            <a:lvl1pPr marL="202781" indent="-202781">
              <a:buNone/>
              <a:defRPr lang="es-CL" sz="1000" b="1" kern="1200" dirty="0">
                <a:solidFill>
                  <a:schemeClr val="dk2"/>
                </a:solidFill>
                <a:latin typeface="Arial"/>
                <a:ea typeface="Arial"/>
                <a:cs typeface="Arial"/>
              </a:defRPr>
            </a:lvl1pPr>
          </a:lstStyle>
          <a:p>
            <a:pPr lvl="0"/>
            <a:r>
              <a:rPr lang="es-ES"/>
              <a:t>Haga clic para modificar el estilo de texto del patrón</a:t>
            </a:r>
          </a:p>
        </p:txBody>
      </p:sp>
      <p:sp>
        <p:nvSpPr>
          <p:cNvPr id="50" name="Marcador de texto 18"/>
          <p:cNvSpPr>
            <a:spLocks noGrp="1"/>
          </p:cNvSpPr>
          <p:nvPr>
            <p:ph type="body" sz="quarter" idx="39"/>
          </p:nvPr>
        </p:nvSpPr>
        <p:spPr>
          <a:xfrm>
            <a:off x="8460814" y="5938248"/>
            <a:ext cx="2021101" cy="864272"/>
          </a:xfrm>
          <a:prstGeom prst="rect">
            <a:avLst/>
          </a:prstGeom>
          <a:solidFill>
            <a:srgbClr val="F2F2F2"/>
          </a:solidFill>
          <a:ln>
            <a:noFill/>
          </a:ln>
        </p:spPr>
        <p:txBody>
          <a:bodyPr lIns="76984" tIns="61587" rIns="39091" bIns="19531" anchor="ctr">
            <a:noAutofit/>
          </a:bodyPr>
          <a:lstStyle>
            <a:lvl1pPr>
              <a:defRPr lang="es-CL" sz="1000" kern="1200" dirty="0">
                <a:latin typeface="Arial"/>
                <a:ea typeface="Arial"/>
                <a:cs typeface="Arial"/>
              </a:defRPr>
            </a:lvl1pPr>
          </a:lstStyle>
          <a:p>
            <a:pPr lvl="0"/>
            <a:r>
              <a:rPr lang="es-ES"/>
              <a:t>Haga clic para modificar el estilo de texto del patrón</a:t>
            </a:r>
          </a:p>
        </p:txBody>
      </p:sp>
    </p:spTree>
    <p:extLst>
      <p:ext uri="{BB962C8B-B14F-4D97-AF65-F5344CB8AC3E}">
        <p14:creationId xmlns:p14="http://schemas.microsoft.com/office/powerpoint/2010/main" val="7702954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o">
    <p:spTree>
      <p:nvGrpSpPr>
        <p:cNvPr id="1" name=""/>
        <p:cNvGrpSpPr/>
        <p:nvPr/>
      </p:nvGrpSpPr>
      <p:grpSpPr>
        <a:xfrm>
          <a:off x="0" y="0"/>
          <a:ext cx="0" cy="0"/>
          <a:chOff x="0" y="0"/>
          <a:chExt cx="0" cy="0"/>
        </a:xfrm>
      </p:grpSpPr>
      <p:sp>
        <p:nvSpPr>
          <p:cNvPr id="2" name="Title 1"/>
          <p:cNvSpPr>
            <a:spLocks noGrp="1"/>
          </p:cNvSpPr>
          <p:nvPr>
            <p:ph type="title"/>
          </p:nvPr>
        </p:nvSpPr>
        <p:spPr/>
        <p:txBody>
          <a:bodyPr tIns="52144" bIns="52144"/>
          <a:lstStyle>
            <a:lvl1pPr>
              <a:defRPr>
                <a:solidFill>
                  <a:schemeClr val="bg2"/>
                </a:solidFill>
              </a:defRPr>
            </a:lvl1pPr>
          </a:lstStyle>
          <a:p>
            <a:r>
              <a:rPr lang="en-US"/>
              <a:t>Click to edit Master title style</a:t>
            </a:r>
            <a:endParaRPr lang="pt-BR" altLang="pt-BR" dirty="0"/>
          </a:p>
        </p:txBody>
      </p:sp>
      <p:sp>
        <p:nvSpPr>
          <p:cNvPr id="3" name="Content Placeholder 2"/>
          <p:cNvSpPr>
            <a:spLocks noGrp="1"/>
          </p:cNvSpPr>
          <p:nvPr>
            <p:ph idx="1"/>
          </p:nvPr>
        </p:nvSpPr>
        <p:spPr>
          <a:xfrm>
            <a:off x="801886" y="1231947"/>
            <a:ext cx="9088041" cy="5739753"/>
          </a:xfrm>
          <a:prstGeom prst="rect">
            <a:avLst/>
          </a:prstGeom>
        </p:spPr>
        <p:txBody>
          <a:bodyPr lIns="104287" tIns="52144" rIns="104287" bIns="52144"/>
          <a:lstStyle>
            <a:lvl1pPr>
              <a:buClr>
                <a:schemeClr val="tx2"/>
              </a:buCl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BR" altLang="pt-BR" dirty="0"/>
          </a:p>
        </p:txBody>
      </p:sp>
      <p:sp>
        <p:nvSpPr>
          <p:cNvPr id="4" name="Content Placeholder 2"/>
          <p:cNvSpPr>
            <a:spLocks noGrp="1"/>
          </p:cNvSpPr>
          <p:nvPr>
            <p:ph idx="15"/>
          </p:nvPr>
        </p:nvSpPr>
        <p:spPr>
          <a:xfrm>
            <a:off x="233852" y="7182408"/>
            <a:ext cx="9321898" cy="377267"/>
          </a:xfrm>
          <a:prstGeom prst="rect">
            <a:avLst/>
          </a:prstGeom>
        </p:spPr>
        <p:txBody>
          <a:bodyPr lIns="104287" tIns="52144" rIns="104287" bIns="52144"/>
          <a:lstStyle>
            <a:lvl1pPr marL="260718" indent="-260718" algn="l" defTabSz="1042873" rtl="0" eaLnBrk="1" fontAlgn="base" latinLnBrk="0" hangingPunct="1">
              <a:spcBef>
                <a:spcPct val="0"/>
              </a:spcBef>
              <a:spcAft>
                <a:spcPct val="0"/>
              </a:spcAft>
              <a:buClr>
                <a:srgbClr val="000000"/>
              </a:buClr>
              <a:buFont typeface="Wingdings" pitchFamily="2" charset="2"/>
              <a:buAutoNum type="arabicParenBoth"/>
              <a:defRPr lang="pt-BR" altLang="pt-BR" sz="800" kern="1200" baseline="0" dirty="0">
                <a:solidFill>
                  <a:schemeClr val="accent6"/>
                </a:solidFill>
                <a:latin typeface="Arial" charset="0"/>
                <a:ea typeface="+mn-ea"/>
                <a:cs typeface="Calibri" panose="020F0502020204030204" pitchFamily="34" charset="0"/>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s-ES"/>
              <a:t>Haga clic para modificar el estilo de texto del patrón</a:t>
            </a:r>
          </a:p>
        </p:txBody>
      </p:sp>
    </p:spTree>
    <p:extLst>
      <p:ext uri="{BB962C8B-B14F-4D97-AF65-F5344CB8AC3E}">
        <p14:creationId xmlns:p14="http://schemas.microsoft.com/office/powerpoint/2010/main" val="20903377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xmlns="" id="{B9BACA2A-C48D-471C-BB77-D7BA56EEFB89}"/>
              </a:ext>
            </a:extLst>
          </p:cNvPr>
          <p:cNvCxnSpPr/>
          <p:nvPr userDrawn="1"/>
        </p:nvCxnSpPr>
        <p:spPr>
          <a:xfrm>
            <a:off x="1100738" y="1552184"/>
            <a:ext cx="8583150"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2" name="Marcador de texto 61"/>
          <p:cNvSpPr>
            <a:spLocks noGrp="1"/>
          </p:cNvSpPr>
          <p:nvPr>
            <p:ph type="body" sz="quarter" idx="23"/>
          </p:nvPr>
        </p:nvSpPr>
        <p:spPr>
          <a:xfrm>
            <a:off x="1101001" y="1961536"/>
            <a:ext cx="8441204" cy="1681316"/>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chemeClr val="bg2">
                    <a:lumMod val="50000"/>
                  </a:schemeClr>
                </a:solidFill>
              </a:defRPr>
            </a:lvl1pPr>
          </a:lstStyle>
          <a:p>
            <a:pPr lvl="0"/>
            <a:r>
              <a:rPr lang="es-ES"/>
              <a:t>Haga clic para modificar los estilos de texto del patrón</a:t>
            </a:r>
          </a:p>
          <a:p>
            <a:pPr lvl="1"/>
            <a:r>
              <a:rPr lang="es-ES"/>
              <a:t>Segundo nivel</a:t>
            </a:r>
          </a:p>
        </p:txBody>
      </p:sp>
      <p:sp>
        <p:nvSpPr>
          <p:cNvPr id="13" name="Título 11"/>
          <p:cNvSpPr>
            <a:spLocks noGrp="1"/>
          </p:cNvSpPr>
          <p:nvPr>
            <p:ph type="title"/>
          </p:nvPr>
        </p:nvSpPr>
        <p:spPr>
          <a:xfrm>
            <a:off x="1039687" y="532786"/>
            <a:ext cx="8614970" cy="891005"/>
          </a:xfrm>
        </p:spPr>
        <p:txBody>
          <a:bodyPr/>
          <a:lstStyle>
            <a:lvl1pPr>
              <a:defRPr sz="2866" b="0" cap="none" spc="0" baseline="0">
                <a:ln>
                  <a:noFill/>
                </a:ln>
                <a:solidFill>
                  <a:srgbClr val="0F4A89"/>
                </a:solidFill>
                <a:effectLst/>
                <a:latin typeface="Segoe UI"/>
                <a:cs typeface="Segoe UI"/>
              </a:defRPr>
            </a:lvl1pPr>
          </a:lstStyle>
          <a:p>
            <a:r>
              <a:rPr lang="es-ES"/>
              <a:t>Haga clic para modificar el estilo de título del patrón</a:t>
            </a:r>
            <a:endParaRPr lang="es-ES" dirty="0"/>
          </a:p>
        </p:txBody>
      </p:sp>
      <p:sp>
        <p:nvSpPr>
          <p:cNvPr id="15" name="Marcador de texto 61"/>
          <p:cNvSpPr>
            <a:spLocks noGrp="1"/>
          </p:cNvSpPr>
          <p:nvPr>
            <p:ph type="body" sz="quarter" idx="24"/>
          </p:nvPr>
        </p:nvSpPr>
        <p:spPr>
          <a:xfrm>
            <a:off x="1101002" y="3996813"/>
            <a:ext cx="3972443" cy="2138517"/>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rgbClr val="15619B"/>
                </a:solidFill>
              </a:defRPr>
            </a:lvl1pPr>
          </a:lstStyle>
          <a:p>
            <a:pPr lvl="0"/>
            <a:r>
              <a:rPr lang="es-ES"/>
              <a:t>Haga clic para modificar los estilos de texto del patrón</a:t>
            </a:r>
          </a:p>
        </p:txBody>
      </p:sp>
      <p:sp>
        <p:nvSpPr>
          <p:cNvPr id="17" name="Marcador de texto 61"/>
          <p:cNvSpPr>
            <a:spLocks noGrp="1"/>
          </p:cNvSpPr>
          <p:nvPr>
            <p:ph type="body" sz="quarter" idx="25"/>
          </p:nvPr>
        </p:nvSpPr>
        <p:spPr>
          <a:xfrm>
            <a:off x="5422280" y="3996813"/>
            <a:ext cx="3972443" cy="2138517"/>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rgbClr val="15619B"/>
                </a:solidFill>
              </a:defRPr>
            </a:lvl1pPr>
          </a:lstStyle>
          <a:p>
            <a:pPr lvl="0"/>
            <a:r>
              <a:rPr lang="es-ES"/>
              <a:t>Haga clic para modificar los estilos de texto del patrón</a:t>
            </a:r>
          </a:p>
        </p:txBody>
      </p:sp>
    </p:spTree>
    <p:extLst>
      <p:ext uri="{BB962C8B-B14F-4D97-AF65-F5344CB8AC3E}">
        <p14:creationId xmlns:p14="http://schemas.microsoft.com/office/powerpoint/2010/main" val="2397972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p:nvPr>
        </p:nvSpPr>
        <p:spPr>
          <a:xfrm>
            <a:off x="1039687" y="532786"/>
            <a:ext cx="8614970" cy="891005"/>
          </a:xfrm>
        </p:spPr>
        <p:txBody>
          <a:bodyPr/>
          <a:lstStyle>
            <a:lvl1pPr>
              <a:defRPr sz="2866" b="0" cap="none" spc="0" baseline="0">
                <a:ln>
                  <a:noFill/>
                </a:ln>
                <a:solidFill>
                  <a:srgbClr val="0F4A89"/>
                </a:solidFill>
                <a:effectLst/>
                <a:latin typeface="Segoe UI"/>
                <a:cs typeface="Segoe UI"/>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2798580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PRINCIPAL">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529A75EA-0F32-47C0-900C-E98F6694CF4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
            <a:ext cx="10691813" cy="756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6"/>
          <p:cNvSpPr>
            <a:spLocks noGrp="1"/>
          </p:cNvSpPr>
          <p:nvPr>
            <p:ph type="title"/>
          </p:nvPr>
        </p:nvSpPr>
        <p:spPr>
          <a:xfrm>
            <a:off x="1097484" y="1011808"/>
            <a:ext cx="5560332" cy="1787982"/>
          </a:xfrm>
        </p:spPr>
        <p:txBody>
          <a:bodyPr/>
          <a:lstStyle>
            <a:lvl1pPr>
              <a:defRPr sz="4739"/>
            </a:lvl1pPr>
          </a:lstStyle>
          <a:p>
            <a:r>
              <a:rPr lang="es-ES"/>
              <a:t>Haga clic para modificar el estilo de título del patrón</a:t>
            </a:r>
            <a:endParaRPr lang="es-ES" dirty="0"/>
          </a:p>
        </p:txBody>
      </p:sp>
    </p:spTree>
    <p:extLst>
      <p:ext uri="{BB962C8B-B14F-4D97-AF65-F5344CB8AC3E}">
        <p14:creationId xmlns:p14="http://schemas.microsoft.com/office/powerpoint/2010/main" val="258935629"/>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944C16D2-9136-4A99-A149-927006CCC6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0691813" cy="755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1263801" y="2948849"/>
            <a:ext cx="6707541" cy="1579978"/>
          </a:xfrm>
        </p:spPr>
        <p:txBody>
          <a:bodyPr/>
          <a:lstStyle>
            <a:lvl1pPr algn="l">
              <a:defRPr b="0">
                <a:solidFill>
                  <a:schemeClr val="bg1"/>
                </a:solidFill>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20874086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tIns="52144" bIns="52144"/>
          <a:lstStyle/>
          <a:p>
            <a:r>
              <a:rPr lang="es-ES"/>
              <a:t>Haga clic para modificar el estilo de título del patrón</a:t>
            </a:r>
          </a:p>
        </p:txBody>
      </p:sp>
      <p:sp>
        <p:nvSpPr>
          <p:cNvPr id="3" name="2 Marcador de contenido"/>
          <p:cNvSpPr>
            <a:spLocks noGrp="1"/>
          </p:cNvSpPr>
          <p:nvPr>
            <p:ph idx="1"/>
          </p:nvPr>
        </p:nvSpPr>
        <p:spPr>
          <a:xfrm>
            <a:off x="801886" y="1231947"/>
            <a:ext cx="9088041" cy="5739753"/>
          </a:xfrm>
          <a:prstGeom prst="rect">
            <a:avLst/>
          </a:prstGeom>
        </p:spPr>
        <p:txBody>
          <a:bodyPr lIns="104287" tIns="52144" rIns="104287" bIns="52144"/>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9">
            <a:extLst>
              <a:ext uri="{FF2B5EF4-FFF2-40B4-BE49-F238E27FC236}">
                <a16:creationId xmlns:a16="http://schemas.microsoft.com/office/drawing/2014/main" xmlns="" id="{26707895-8AB7-432F-A84B-7E3883E51016}"/>
              </a:ext>
            </a:extLst>
          </p:cNvPr>
          <p:cNvSpPr>
            <a:spLocks noGrp="1" noChangeArrowheads="1"/>
          </p:cNvSpPr>
          <p:nvPr>
            <p:ph type="sldNum" sz="quarter" idx="10"/>
          </p:nvPr>
        </p:nvSpPr>
        <p:spPr>
          <a:xfrm>
            <a:off x="8375254" y="6971700"/>
            <a:ext cx="2227461" cy="503978"/>
          </a:xfrm>
          <a:prstGeom prst="rect">
            <a:avLst/>
          </a:prstGeom>
        </p:spPr>
        <p:txBody>
          <a:bodyPr lIns="104287" tIns="52144" rIns="104287" bIns="52144"/>
          <a:lstStyle>
            <a:lvl1pPr>
              <a:defRPr/>
            </a:lvl1pPr>
          </a:lstStyle>
          <a:p>
            <a:pPr>
              <a:defRPr/>
            </a:pPr>
            <a:fld id="{7BC2DC31-D156-4C7A-9017-063E3016BB44}" type="slidenum">
              <a:rPr lang="es-ES_tradnl"/>
              <a:pPr>
                <a:defRPr/>
              </a:pPr>
              <a:t>‹Nº›</a:t>
            </a:fld>
            <a:endParaRPr lang="es-ES_tradnl"/>
          </a:p>
        </p:txBody>
      </p:sp>
    </p:spTree>
    <p:extLst>
      <p:ext uri="{BB962C8B-B14F-4D97-AF65-F5344CB8AC3E}">
        <p14:creationId xmlns:p14="http://schemas.microsoft.com/office/powerpoint/2010/main" val="1883154230"/>
      </p:ext>
    </p:extLst>
  </p:cSld>
  <p:clrMapOvr>
    <a:masterClrMapping/>
  </p:clrMapOvr>
  <p:transition>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801887" y="57748"/>
            <a:ext cx="7395171" cy="768216"/>
          </a:xfrm>
        </p:spPr>
        <p:txBody>
          <a:bodyPr tIns="52144" bIns="52144"/>
          <a:lstStyle/>
          <a:p>
            <a:r>
              <a:rPr lang="es-ES"/>
              <a:t>Haga clic para modificar el estilo de título del patrón</a:t>
            </a:r>
            <a:endParaRPr lang="es-CL"/>
          </a:p>
        </p:txBody>
      </p:sp>
      <p:sp>
        <p:nvSpPr>
          <p:cNvPr id="3" name="2 Marcador de tabla"/>
          <p:cNvSpPr>
            <a:spLocks noGrp="1"/>
          </p:cNvSpPr>
          <p:nvPr>
            <p:ph type="tbl" idx="1"/>
          </p:nvPr>
        </p:nvSpPr>
        <p:spPr>
          <a:xfrm>
            <a:off x="801886" y="1231947"/>
            <a:ext cx="9088041" cy="5739753"/>
          </a:xfrm>
          <a:prstGeom prst="rect">
            <a:avLst/>
          </a:prstGeom>
        </p:spPr>
        <p:txBody>
          <a:bodyPr lIns="104287" tIns="52144" rIns="104287" bIns="52144"/>
          <a:lstStyle/>
          <a:p>
            <a:pPr lvl="0"/>
            <a:endParaRPr lang="es-CL" noProof="0"/>
          </a:p>
        </p:txBody>
      </p:sp>
      <p:sp>
        <p:nvSpPr>
          <p:cNvPr id="4" name="Rectangle 9">
            <a:extLst>
              <a:ext uri="{FF2B5EF4-FFF2-40B4-BE49-F238E27FC236}">
                <a16:creationId xmlns:a16="http://schemas.microsoft.com/office/drawing/2014/main" xmlns="" id="{ADF0665A-629E-490C-81D5-2C1ADD080E3C}"/>
              </a:ext>
            </a:extLst>
          </p:cNvPr>
          <p:cNvSpPr>
            <a:spLocks noGrp="1" noChangeArrowheads="1"/>
          </p:cNvSpPr>
          <p:nvPr>
            <p:ph type="sldNum" sz="quarter" idx="10"/>
          </p:nvPr>
        </p:nvSpPr>
        <p:spPr>
          <a:xfrm>
            <a:off x="8375254" y="6971700"/>
            <a:ext cx="2227461" cy="503978"/>
          </a:xfrm>
          <a:prstGeom prst="rect">
            <a:avLst/>
          </a:prstGeom>
        </p:spPr>
        <p:txBody>
          <a:bodyPr lIns="104287" tIns="52144" rIns="104287" bIns="52144"/>
          <a:lstStyle>
            <a:lvl1pPr>
              <a:defRPr/>
            </a:lvl1pPr>
          </a:lstStyle>
          <a:p>
            <a:pPr>
              <a:defRPr/>
            </a:pPr>
            <a:fld id="{BE8D1D81-E5A2-424D-9B21-F20FE730E501}" type="slidenum">
              <a:rPr lang="es-ES_tradnl"/>
              <a:pPr>
                <a:defRPr/>
              </a:pPr>
              <a:t>‹Nº›</a:t>
            </a:fld>
            <a:endParaRPr lang="es-ES_tradnl"/>
          </a:p>
        </p:txBody>
      </p:sp>
    </p:spTree>
    <p:extLst>
      <p:ext uri="{BB962C8B-B14F-4D97-AF65-F5344CB8AC3E}">
        <p14:creationId xmlns:p14="http://schemas.microsoft.com/office/powerpoint/2010/main" val="233217096"/>
      </p:ext>
    </p:extLst>
  </p:cSld>
  <p:clrMapOvr>
    <a:masterClrMapping/>
  </p:clrMapOvr>
  <p:transition>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tIns="52144" bIns="52144"/>
          <a:lstStyle/>
          <a:p>
            <a:r>
              <a:rPr lang="es-ES"/>
              <a:t>Haga clic para modificar el estilo de título del patrón</a:t>
            </a:r>
          </a:p>
        </p:txBody>
      </p:sp>
      <p:sp>
        <p:nvSpPr>
          <p:cNvPr id="3" name="2 Marcador de contenido"/>
          <p:cNvSpPr>
            <a:spLocks noGrp="1"/>
          </p:cNvSpPr>
          <p:nvPr>
            <p:ph sz="half" idx="1"/>
          </p:nvPr>
        </p:nvSpPr>
        <p:spPr>
          <a:xfrm>
            <a:off x="801886" y="1231947"/>
            <a:ext cx="4454922" cy="5739753"/>
          </a:xfrm>
          <a:prstGeom prst="rect">
            <a:avLst/>
          </a:prstGeom>
        </p:spPr>
        <p:txBody>
          <a:bodyPr lIns="104287" tIns="52144" rIns="104287" bIns="52144"/>
          <a:lstStyle>
            <a:lvl1pPr>
              <a:defRPr sz="3017"/>
            </a:lvl1pPr>
            <a:lvl2pPr>
              <a:defRPr sz="2545"/>
            </a:lvl2pPr>
            <a:lvl3pPr>
              <a:defRPr sz="2168"/>
            </a:lvl3pPr>
            <a:lvl4pPr>
              <a:defRPr sz="1980"/>
            </a:lvl4pPr>
            <a:lvl5pPr>
              <a:defRPr sz="1980"/>
            </a:lvl5pPr>
            <a:lvl6pPr>
              <a:defRPr sz="1980"/>
            </a:lvl6pPr>
            <a:lvl7pPr>
              <a:defRPr sz="1980"/>
            </a:lvl7pPr>
            <a:lvl8pPr>
              <a:defRPr sz="1980"/>
            </a:lvl8pPr>
            <a:lvl9pPr>
              <a:defRPr sz="198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435005" y="1231947"/>
            <a:ext cx="4454922" cy="5739753"/>
          </a:xfrm>
          <a:prstGeom prst="rect">
            <a:avLst/>
          </a:prstGeom>
        </p:spPr>
        <p:txBody>
          <a:bodyPr lIns="104287" tIns="52144" rIns="104287" bIns="52144"/>
          <a:lstStyle>
            <a:lvl1pPr>
              <a:defRPr sz="3017"/>
            </a:lvl1pPr>
            <a:lvl2pPr>
              <a:defRPr sz="2545"/>
            </a:lvl2pPr>
            <a:lvl3pPr>
              <a:defRPr sz="2168"/>
            </a:lvl3pPr>
            <a:lvl4pPr>
              <a:defRPr sz="1980"/>
            </a:lvl4pPr>
            <a:lvl5pPr>
              <a:defRPr sz="1980"/>
            </a:lvl5pPr>
            <a:lvl6pPr>
              <a:defRPr sz="1980"/>
            </a:lvl6pPr>
            <a:lvl7pPr>
              <a:defRPr sz="1980"/>
            </a:lvl7pPr>
            <a:lvl8pPr>
              <a:defRPr sz="1980"/>
            </a:lvl8pPr>
            <a:lvl9pPr>
              <a:defRPr sz="198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9">
            <a:extLst>
              <a:ext uri="{FF2B5EF4-FFF2-40B4-BE49-F238E27FC236}">
                <a16:creationId xmlns:a16="http://schemas.microsoft.com/office/drawing/2014/main" xmlns="" id="{372885D5-2F64-4731-9D1E-C54AAEBC9A08}"/>
              </a:ext>
            </a:extLst>
          </p:cNvPr>
          <p:cNvSpPr>
            <a:spLocks noGrp="1" noChangeArrowheads="1"/>
          </p:cNvSpPr>
          <p:nvPr>
            <p:ph type="sldNum" sz="quarter" idx="10"/>
          </p:nvPr>
        </p:nvSpPr>
        <p:spPr>
          <a:xfrm>
            <a:off x="8375254" y="6971700"/>
            <a:ext cx="2227461" cy="503978"/>
          </a:xfrm>
          <a:prstGeom prst="rect">
            <a:avLst/>
          </a:prstGeom>
        </p:spPr>
        <p:txBody>
          <a:bodyPr lIns="104287" tIns="52144" rIns="104287" bIns="52144"/>
          <a:lstStyle>
            <a:lvl1pPr>
              <a:defRPr/>
            </a:lvl1pPr>
          </a:lstStyle>
          <a:p>
            <a:pPr>
              <a:defRPr/>
            </a:pPr>
            <a:fld id="{EA653630-00FF-4E89-97F6-FB803F34760C}" type="slidenum">
              <a:rPr lang="es-ES_tradnl"/>
              <a:pPr>
                <a:defRPr/>
              </a:pPr>
              <a:t>‹Nº›</a:t>
            </a:fld>
            <a:endParaRPr lang="es-ES_tradnl"/>
          </a:p>
        </p:txBody>
      </p:sp>
    </p:spTree>
    <p:extLst>
      <p:ext uri="{BB962C8B-B14F-4D97-AF65-F5344CB8AC3E}">
        <p14:creationId xmlns:p14="http://schemas.microsoft.com/office/powerpoint/2010/main" val="169676748"/>
      </p:ext>
    </p:extLst>
  </p:cSld>
  <p:clrMapOvr>
    <a:masterClrMapping/>
  </p:clrMapOvr>
  <p:transition>
    <p:wipe di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etalle metodologia">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aseline="0"/>
            </a:lvl1pPr>
          </a:lstStyle>
          <a:p>
            <a:r>
              <a:rPr lang="es-ES"/>
              <a:t>Haga clic para modificar el estilo de título del patrón</a:t>
            </a:r>
            <a:endParaRPr lang="es-CL" dirty="0"/>
          </a:p>
        </p:txBody>
      </p:sp>
      <p:sp>
        <p:nvSpPr>
          <p:cNvPr id="3" name="Marcador de texto 18"/>
          <p:cNvSpPr>
            <a:spLocks noGrp="1"/>
          </p:cNvSpPr>
          <p:nvPr>
            <p:ph type="body" sz="quarter" idx="10"/>
          </p:nvPr>
        </p:nvSpPr>
        <p:spPr>
          <a:xfrm>
            <a:off x="302046" y="922320"/>
            <a:ext cx="1010739" cy="691270"/>
          </a:xfrm>
          <a:solidFill>
            <a:srgbClr val="7F7F7F">
              <a:alpha val="27843"/>
            </a:srgbClr>
          </a:solidFill>
          <a:ln>
            <a:noFill/>
          </a:ln>
        </p:spPr>
        <p:txBody>
          <a:bodyPr lIns="19050" tIns="19050" rIns="19050" bIns="19050" anchor="ctr">
            <a:noAutofit/>
          </a:bodyPr>
          <a:lstStyle>
            <a:lvl1pPr marL="184757" indent="-184757" algn="ctr">
              <a:buNone/>
              <a:defRPr lang="es-CL" sz="935" b="1" kern="1200" dirty="0">
                <a:latin typeface="+mj-lt"/>
                <a:ea typeface="Arial"/>
                <a:cs typeface="Arial"/>
              </a:defRPr>
            </a:lvl1pPr>
          </a:lstStyle>
          <a:p>
            <a:pPr lvl="0"/>
            <a:r>
              <a:rPr lang="es-ES"/>
              <a:t>Haga clic para modificar el estilo de texto del patrón</a:t>
            </a:r>
          </a:p>
        </p:txBody>
      </p:sp>
      <p:sp>
        <p:nvSpPr>
          <p:cNvPr id="4" name="Marcador de texto 18"/>
          <p:cNvSpPr>
            <a:spLocks noGrp="1"/>
          </p:cNvSpPr>
          <p:nvPr>
            <p:ph type="body" sz="quarter" idx="11"/>
          </p:nvPr>
        </p:nvSpPr>
        <p:spPr>
          <a:xfrm>
            <a:off x="156500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a:defRPr lang="es-CL" sz="935" b="1" kern="1200" baseline="0" dirty="0">
                <a:solidFill>
                  <a:schemeClr val="lt1"/>
                </a:solidFill>
                <a:latin typeface="Arial"/>
                <a:ea typeface="Arial"/>
                <a:cs typeface="Arial"/>
              </a:defRPr>
            </a:lvl1pPr>
          </a:lstStyle>
          <a:p>
            <a:pPr lvl="0"/>
            <a:r>
              <a:rPr lang="es-ES"/>
              <a:t>Haga clic para modificar el estilo de texto del patrón</a:t>
            </a:r>
          </a:p>
        </p:txBody>
      </p:sp>
      <p:sp>
        <p:nvSpPr>
          <p:cNvPr id="14" name="Marcador de texto 18"/>
          <p:cNvSpPr>
            <a:spLocks noGrp="1"/>
          </p:cNvSpPr>
          <p:nvPr>
            <p:ph type="body" sz="quarter" idx="12"/>
          </p:nvPr>
        </p:nvSpPr>
        <p:spPr>
          <a:xfrm>
            <a:off x="302046" y="1715263"/>
            <a:ext cx="1010739" cy="691270"/>
          </a:xfrm>
          <a:solidFill>
            <a:srgbClr val="7F7F7F">
              <a:alpha val="27843"/>
            </a:srgbClr>
          </a:solidFill>
          <a:ln>
            <a:noFill/>
          </a:ln>
        </p:spPr>
        <p:txBody>
          <a:bodyPr lIns="19050" tIns="19050" rIns="19050" bIns="19050" anchor="ctr">
            <a:noAutofit/>
          </a:bodyPr>
          <a:lstStyle>
            <a:lvl1pPr marL="184757" indent="-184757" algn="ctr">
              <a:buNone/>
              <a:defRPr lang="es-CL" sz="935" b="1" kern="1200" dirty="0">
                <a:latin typeface="+mj-lt"/>
                <a:ea typeface="Arial"/>
                <a:cs typeface="Arial"/>
              </a:defRPr>
            </a:lvl1pPr>
          </a:lstStyle>
          <a:p>
            <a:pPr lvl="0"/>
            <a:r>
              <a:rPr lang="es-ES"/>
              <a:t>Haga clic para modificar el estilo de texto del patrón</a:t>
            </a:r>
          </a:p>
        </p:txBody>
      </p:sp>
      <p:sp>
        <p:nvSpPr>
          <p:cNvPr id="17" name="Marcador de texto 18"/>
          <p:cNvSpPr>
            <a:spLocks noGrp="1"/>
          </p:cNvSpPr>
          <p:nvPr>
            <p:ph type="body" sz="quarter" idx="13"/>
          </p:nvPr>
        </p:nvSpPr>
        <p:spPr>
          <a:xfrm>
            <a:off x="302046" y="2508205"/>
            <a:ext cx="1010739" cy="1658351"/>
          </a:xfrm>
          <a:solidFill>
            <a:srgbClr val="7F7F7F">
              <a:alpha val="27843"/>
            </a:srgbClr>
          </a:solidFill>
          <a:ln>
            <a:noFill/>
          </a:ln>
        </p:spPr>
        <p:txBody>
          <a:bodyPr lIns="19050" tIns="19050" rIns="19050" bIns="19050" anchor="ctr">
            <a:noAutofit/>
          </a:bodyPr>
          <a:lstStyle>
            <a:lvl1pPr marL="184757" indent="-184757" algn="ctr">
              <a:buNone/>
              <a:defRPr lang="es-CL" sz="935" b="1" kern="1200" dirty="0">
                <a:latin typeface="+mj-lt"/>
                <a:ea typeface="Arial"/>
                <a:cs typeface="Arial"/>
              </a:defRPr>
            </a:lvl1pPr>
          </a:lstStyle>
          <a:p>
            <a:pPr lvl="0"/>
            <a:r>
              <a:rPr lang="es-ES"/>
              <a:t>Haga clic para modificar el estilo de texto del patrón</a:t>
            </a:r>
          </a:p>
        </p:txBody>
      </p:sp>
      <p:sp>
        <p:nvSpPr>
          <p:cNvPr id="18" name="Marcador de texto 18"/>
          <p:cNvSpPr>
            <a:spLocks noGrp="1"/>
          </p:cNvSpPr>
          <p:nvPr>
            <p:ph type="body" sz="quarter" idx="14"/>
          </p:nvPr>
        </p:nvSpPr>
        <p:spPr>
          <a:xfrm>
            <a:off x="302046" y="4267752"/>
            <a:ext cx="1010739" cy="1045150"/>
          </a:xfrm>
          <a:solidFill>
            <a:srgbClr val="7F7F7F">
              <a:alpha val="27843"/>
            </a:srgbClr>
          </a:solidFill>
          <a:ln>
            <a:noFill/>
          </a:ln>
        </p:spPr>
        <p:txBody>
          <a:bodyPr lIns="19050" tIns="19050" rIns="19050" bIns="19050" anchor="ctr">
            <a:noAutofit/>
          </a:bodyPr>
          <a:lstStyle>
            <a:lvl1pPr marL="184757" indent="-184757" algn="ctr">
              <a:buNone/>
              <a:defRPr lang="es-CL" sz="935" b="1" kern="1200" dirty="0">
                <a:latin typeface="+mj-lt"/>
                <a:ea typeface="Arial"/>
                <a:cs typeface="Arial"/>
              </a:defRPr>
            </a:lvl1pPr>
          </a:lstStyle>
          <a:p>
            <a:pPr lvl="0"/>
            <a:r>
              <a:rPr lang="es-ES"/>
              <a:t>Haga clic para modificar el estilo de texto del patrón</a:t>
            </a:r>
          </a:p>
        </p:txBody>
      </p:sp>
      <p:sp>
        <p:nvSpPr>
          <p:cNvPr id="19" name="Marcador de texto 18"/>
          <p:cNvSpPr>
            <a:spLocks noGrp="1"/>
          </p:cNvSpPr>
          <p:nvPr>
            <p:ph type="body" sz="quarter" idx="15"/>
          </p:nvPr>
        </p:nvSpPr>
        <p:spPr>
          <a:xfrm>
            <a:off x="302046" y="5414099"/>
            <a:ext cx="1010739" cy="427499"/>
          </a:xfrm>
          <a:solidFill>
            <a:srgbClr val="7F7F7F">
              <a:alpha val="27843"/>
            </a:srgbClr>
          </a:solidFill>
          <a:ln>
            <a:noFill/>
          </a:ln>
        </p:spPr>
        <p:txBody>
          <a:bodyPr lIns="19050" tIns="19050" rIns="19050" bIns="19050" anchor="ctr">
            <a:noAutofit/>
          </a:bodyPr>
          <a:lstStyle>
            <a:lvl1pPr marL="184757" indent="-184757" algn="ctr">
              <a:buNone/>
              <a:defRPr lang="es-CL" sz="935" b="1" kern="1200" dirty="0">
                <a:latin typeface="+mj-lt"/>
                <a:ea typeface="Arial"/>
                <a:cs typeface="Arial"/>
              </a:defRPr>
            </a:lvl1pPr>
          </a:lstStyle>
          <a:p>
            <a:pPr lvl="0"/>
            <a:r>
              <a:rPr lang="es-ES"/>
              <a:t>Haga clic para modificar el estilo de texto del patrón</a:t>
            </a:r>
          </a:p>
        </p:txBody>
      </p:sp>
      <p:sp>
        <p:nvSpPr>
          <p:cNvPr id="20" name="Marcador de texto 18"/>
          <p:cNvSpPr>
            <a:spLocks noGrp="1"/>
          </p:cNvSpPr>
          <p:nvPr>
            <p:ph type="body" sz="quarter" idx="16"/>
          </p:nvPr>
        </p:nvSpPr>
        <p:spPr>
          <a:xfrm>
            <a:off x="302046" y="5938248"/>
            <a:ext cx="1010739" cy="864272"/>
          </a:xfrm>
          <a:solidFill>
            <a:srgbClr val="7F7F7F">
              <a:alpha val="27843"/>
            </a:srgbClr>
          </a:solidFill>
          <a:ln>
            <a:noFill/>
          </a:ln>
        </p:spPr>
        <p:txBody>
          <a:bodyPr lIns="19050" tIns="19050" rIns="19050" bIns="19050" anchor="ctr">
            <a:noAutofit/>
          </a:bodyPr>
          <a:lstStyle>
            <a:lvl1pPr marL="184757" indent="-184757" algn="ctr">
              <a:buNone/>
              <a:defRPr lang="es-CL" sz="935" b="1" kern="1200" dirty="0">
                <a:latin typeface="+mj-lt"/>
                <a:ea typeface="Arial"/>
                <a:cs typeface="Arial"/>
              </a:defRPr>
            </a:lvl1pPr>
          </a:lstStyle>
          <a:p>
            <a:pPr lvl="0"/>
            <a:r>
              <a:rPr lang="es-ES"/>
              <a:t>Haga clic para modificar el estilo de texto del patrón</a:t>
            </a:r>
          </a:p>
        </p:txBody>
      </p:sp>
      <p:sp>
        <p:nvSpPr>
          <p:cNvPr id="25" name="Marcador de texto 18"/>
          <p:cNvSpPr>
            <a:spLocks noGrp="1"/>
          </p:cNvSpPr>
          <p:nvPr>
            <p:ph type="body" sz="quarter" idx="17"/>
          </p:nvPr>
        </p:nvSpPr>
        <p:spPr>
          <a:xfrm>
            <a:off x="386372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marL="0" marR="0" indent="0" algn="ctr" defTabSz="950175" rtl="0" eaLnBrk="1" latinLnBrk="0" hangingPunct="1">
              <a:lnSpc>
                <a:spcPct val="90000"/>
              </a:lnSpc>
              <a:spcBef>
                <a:spcPts val="0"/>
              </a:spcBef>
              <a:spcAft>
                <a:spcPts val="0"/>
              </a:spcAft>
              <a:buSzPct val="25000"/>
              <a:buNone/>
              <a:defRPr lang="es-CL" sz="935" b="1" kern="1200" dirty="0">
                <a:solidFill>
                  <a:schemeClr val="lt1"/>
                </a:solidFill>
                <a:latin typeface="Arial"/>
                <a:ea typeface="Arial"/>
                <a:cs typeface="Arial"/>
              </a:defRPr>
            </a:lvl1pPr>
          </a:lstStyle>
          <a:p>
            <a:pPr lvl="0"/>
            <a:r>
              <a:rPr lang="es-ES"/>
              <a:t>Haga clic para modificar el estilo de texto del patrón</a:t>
            </a:r>
          </a:p>
        </p:txBody>
      </p:sp>
      <p:sp>
        <p:nvSpPr>
          <p:cNvPr id="27" name="Marcador de texto 18"/>
          <p:cNvSpPr>
            <a:spLocks noGrp="1"/>
          </p:cNvSpPr>
          <p:nvPr>
            <p:ph type="body" sz="quarter" idx="18"/>
          </p:nvPr>
        </p:nvSpPr>
        <p:spPr>
          <a:xfrm>
            <a:off x="6162461"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marL="0" marR="0" indent="0" algn="ctr" defTabSz="950175" rtl="0" eaLnBrk="1" latinLnBrk="0" hangingPunct="1">
              <a:lnSpc>
                <a:spcPct val="90000"/>
              </a:lnSpc>
              <a:spcBef>
                <a:spcPts val="0"/>
              </a:spcBef>
              <a:spcAft>
                <a:spcPts val="0"/>
              </a:spcAft>
              <a:buSzPct val="25000"/>
              <a:buNone/>
              <a:defRPr lang="es-CL" sz="935" b="1" kern="1200" dirty="0">
                <a:solidFill>
                  <a:schemeClr val="lt1"/>
                </a:solidFill>
                <a:latin typeface="Arial"/>
                <a:ea typeface="Arial"/>
                <a:cs typeface="Arial"/>
              </a:defRPr>
            </a:lvl1pPr>
          </a:lstStyle>
          <a:p>
            <a:pPr lvl="0"/>
            <a:r>
              <a:rPr lang="es-ES"/>
              <a:t>Haga clic para modificar el estilo de texto del patrón</a:t>
            </a:r>
          </a:p>
        </p:txBody>
      </p:sp>
      <p:sp>
        <p:nvSpPr>
          <p:cNvPr id="28" name="Marcador de texto 18"/>
          <p:cNvSpPr>
            <a:spLocks noGrp="1"/>
          </p:cNvSpPr>
          <p:nvPr>
            <p:ph type="body" sz="quarter" idx="19"/>
          </p:nvPr>
        </p:nvSpPr>
        <p:spPr>
          <a:xfrm>
            <a:off x="846119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marL="0" marR="0" indent="0" algn="ctr" defTabSz="950175" rtl="0" eaLnBrk="1" latinLnBrk="0" hangingPunct="1">
              <a:lnSpc>
                <a:spcPct val="90000"/>
              </a:lnSpc>
              <a:spcBef>
                <a:spcPts val="0"/>
              </a:spcBef>
              <a:spcAft>
                <a:spcPts val="0"/>
              </a:spcAft>
              <a:buSzPct val="25000"/>
              <a:buNone/>
              <a:defRPr lang="es-CL" sz="935" b="1" kern="1200" dirty="0">
                <a:solidFill>
                  <a:schemeClr val="lt1"/>
                </a:solidFill>
                <a:latin typeface="Arial"/>
                <a:ea typeface="Arial"/>
                <a:cs typeface="Arial"/>
              </a:defRPr>
            </a:lvl1pPr>
          </a:lstStyle>
          <a:p>
            <a:pPr lvl="0"/>
            <a:r>
              <a:rPr lang="es-ES"/>
              <a:t>Haga clic para modificar el estilo de texto del patrón</a:t>
            </a:r>
          </a:p>
        </p:txBody>
      </p:sp>
      <p:sp>
        <p:nvSpPr>
          <p:cNvPr id="29" name="Marcador de texto 18"/>
          <p:cNvSpPr>
            <a:spLocks noGrp="1"/>
          </p:cNvSpPr>
          <p:nvPr>
            <p:ph type="body" sz="quarter" idx="20"/>
          </p:nvPr>
        </p:nvSpPr>
        <p:spPr>
          <a:xfrm>
            <a:off x="1564622" y="1715263"/>
            <a:ext cx="2021101" cy="69127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0" name="Marcador de texto 18"/>
          <p:cNvSpPr>
            <a:spLocks noGrp="1"/>
          </p:cNvSpPr>
          <p:nvPr>
            <p:ph type="body" sz="quarter" idx="21"/>
          </p:nvPr>
        </p:nvSpPr>
        <p:spPr>
          <a:xfrm>
            <a:off x="1564622" y="2508205"/>
            <a:ext cx="2021101" cy="1658351"/>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2" name="Marcador de texto 18"/>
          <p:cNvSpPr>
            <a:spLocks noGrp="1"/>
          </p:cNvSpPr>
          <p:nvPr>
            <p:ph type="body" sz="quarter" idx="22"/>
          </p:nvPr>
        </p:nvSpPr>
        <p:spPr>
          <a:xfrm>
            <a:off x="1564622" y="4267752"/>
            <a:ext cx="2021101" cy="104515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3" name="Marcador de texto 18"/>
          <p:cNvSpPr>
            <a:spLocks noGrp="1"/>
          </p:cNvSpPr>
          <p:nvPr>
            <p:ph type="body" sz="quarter" idx="23"/>
          </p:nvPr>
        </p:nvSpPr>
        <p:spPr>
          <a:xfrm>
            <a:off x="1564622" y="5414097"/>
            <a:ext cx="2021101" cy="427500"/>
          </a:xfrm>
          <a:solidFill>
            <a:schemeClr val="accent4"/>
          </a:solidFill>
          <a:ln>
            <a:noFill/>
          </a:ln>
        </p:spPr>
        <p:txBody>
          <a:bodyPr lIns="91425" tIns="45700" rIns="91425" bIns="45700" anchor="ctr">
            <a:noAutofit/>
          </a:bodyPr>
          <a:lstStyle>
            <a:lvl1pPr marL="184757" indent="-184757">
              <a:buNone/>
              <a:defRPr lang="es-CL" sz="935" b="1" kern="1200" dirty="0">
                <a:solidFill>
                  <a:schemeClr val="dk2"/>
                </a:solidFill>
                <a:latin typeface="Arial"/>
                <a:ea typeface="Arial"/>
                <a:cs typeface="Arial"/>
              </a:defRPr>
            </a:lvl1pPr>
          </a:lstStyle>
          <a:p>
            <a:pPr lvl="0"/>
            <a:r>
              <a:rPr lang="es-ES"/>
              <a:t>Haga clic para modificar el estilo de texto del patrón</a:t>
            </a:r>
          </a:p>
        </p:txBody>
      </p:sp>
      <p:sp>
        <p:nvSpPr>
          <p:cNvPr id="35" name="Marcador de texto 18"/>
          <p:cNvSpPr>
            <a:spLocks noGrp="1"/>
          </p:cNvSpPr>
          <p:nvPr>
            <p:ph type="body" sz="quarter" idx="24"/>
          </p:nvPr>
        </p:nvSpPr>
        <p:spPr>
          <a:xfrm>
            <a:off x="1564622" y="5938248"/>
            <a:ext cx="2021101" cy="864272"/>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6" name="Marcador de texto 18"/>
          <p:cNvSpPr>
            <a:spLocks noGrp="1"/>
          </p:cNvSpPr>
          <p:nvPr>
            <p:ph type="body" sz="quarter" idx="25"/>
          </p:nvPr>
        </p:nvSpPr>
        <p:spPr>
          <a:xfrm>
            <a:off x="3863354" y="1715263"/>
            <a:ext cx="2021101" cy="69127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7" name="Marcador de texto 18"/>
          <p:cNvSpPr>
            <a:spLocks noGrp="1"/>
          </p:cNvSpPr>
          <p:nvPr>
            <p:ph type="body" sz="quarter" idx="26"/>
          </p:nvPr>
        </p:nvSpPr>
        <p:spPr>
          <a:xfrm>
            <a:off x="3863354" y="2508205"/>
            <a:ext cx="2021101" cy="1658351"/>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8" name="Marcador de texto 18"/>
          <p:cNvSpPr>
            <a:spLocks noGrp="1"/>
          </p:cNvSpPr>
          <p:nvPr>
            <p:ph type="body" sz="quarter" idx="27"/>
          </p:nvPr>
        </p:nvSpPr>
        <p:spPr>
          <a:xfrm>
            <a:off x="3863354" y="4267752"/>
            <a:ext cx="2021101" cy="104515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39" name="Marcador de texto 18"/>
          <p:cNvSpPr>
            <a:spLocks noGrp="1"/>
          </p:cNvSpPr>
          <p:nvPr>
            <p:ph type="body" sz="quarter" idx="28"/>
          </p:nvPr>
        </p:nvSpPr>
        <p:spPr>
          <a:xfrm>
            <a:off x="3863354" y="5414097"/>
            <a:ext cx="2021101" cy="427500"/>
          </a:xfrm>
          <a:solidFill>
            <a:schemeClr val="accent4"/>
          </a:solidFill>
          <a:ln>
            <a:noFill/>
          </a:ln>
        </p:spPr>
        <p:txBody>
          <a:bodyPr lIns="91425" tIns="45700" rIns="91425" bIns="45700" anchor="ctr">
            <a:noAutofit/>
          </a:bodyPr>
          <a:lstStyle>
            <a:lvl1pPr marL="184757" indent="-184757">
              <a:buNone/>
              <a:defRPr lang="es-CL" sz="935" b="1" kern="1200" dirty="0">
                <a:solidFill>
                  <a:schemeClr val="dk2"/>
                </a:solidFill>
                <a:latin typeface="Arial"/>
                <a:ea typeface="Arial"/>
                <a:cs typeface="Arial"/>
              </a:defRPr>
            </a:lvl1pPr>
          </a:lstStyle>
          <a:p>
            <a:pPr lvl="0"/>
            <a:r>
              <a:rPr lang="es-ES"/>
              <a:t>Haga clic para modificar el estilo de texto del patrón</a:t>
            </a:r>
          </a:p>
        </p:txBody>
      </p:sp>
      <p:sp>
        <p:nvSpPr>
          <p:cNvPr id="40" name="Marcador de texto 18"/>
          <p:cNvSpPr>
            <a:spLocks noGrp="1"/>
          </p:cNvSpPr>
          <p:nvPr>
            <p:ph type="body" sz="quarter" idx="29"/>
          </p:nvPr>
        </p:nvSpPr>
        <p:spPr>
          <a:xfrm>
            <a:off x="3863354" y="5938248"/>
            <a:ext cx="2021101" cy="864272"/>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1" name="Marcador de texto 18"/>
          <p:cNvSpPr>
            <a:spLocks noGrp="1"/>
          </p:cNvSpPr>
          <p:nvPr>
            <p:ph type="body" sz="quarter" idx="30"/>
          </p:nvPr>
        </p:nvSpPr>
        <p:spPr>
          <a:xfrm>
            <a:off x="6162083" y="1715263"/>
            <a:ext cx="2021101" cy="69127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2" name="Marcador de texto 18"/>
          <p:cNvSpPr>
            <a:spLocks noGrp="1"/>
          </p:cNvSpPr>
          <p:nvPr>
            <p:ph type="body" sz="quarter" idx="31"/>
          </p:nvPr>
        </p:nvSpPr>
        <p:spPr>
          <a:xfrm>
            <a:off x="6162083" y="2508205"/>
            <a:ext cx="2021101" cy="1658351"/>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3" name="Marcador de texto 18"/>
          <p:cNvSpPr>
            <a:spLocks noGrp="1"/>
          </p:cNvSpPr>
          <p:nvPr>
            <p:ph type="body" sz="quarter" idx="32"/>
          </p:nvPr>
        </p:nvSpPr>
        <p:spPr>
          <a:xfrm>
            <a:off x="6162083" y="4267752"/>
            <a:ext cx="2021101" cy="104515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4" name="Marcador de texto 18"/>
          <p:cNvSpPr>
            <a:spLocks noGrp="1"/>
          </p:cNvSpPr>
          <p:nvPr>
            <p:ph type="body" sz="quarter" idx="33"/>
          </p:nvPr>
        </p:nvSpPr>
        <p:spPr>
          <a:xfrm>
            <a:off x="6162083" y="5414097"/>
            <a:ext cx="2021101" cy="427500"/>
          </a:xfrm>
          <a:solidFill>
            <a:schemeClr val="accent4"/>
          </a:solidFill>
          <a:ln>
            <a:noFill/>
          </a:ln>
        </p:spPr>
        <p:txBody>
          <a:bodyPr lIns="91425" tIns="45700" rIns="91425" bIns="45700" anchor="ctr">
            <a:noAutofit/>
          </a:bodyPr>
          <a:lstStyle>
            <a:lvl1pPr marL="184757" indent="-184757">
              <a:buNone/>
              <a:defRPr lang="es-CL" sz="935" b="1" kern="1200" dirty="0">
                <a:solidFill>
                  <a:schemeClr val="dk2"/>
                </a:solidFill>
                <a:latin typeface="Arial"/>
                <a:ea typeface="Arial"/>
                <a:cs typeface="Arial"/>
              </a:defRPr>
            </a:lvl1pPr>
          </a:lstStyle>
          <a:p>
            <a:pPr lvl="0"/>
            <a:r>
              <a:rPr lang="es-ES"/>
              <a:t>Haga clic para modificar el estilo de texto del patrón</a:t>
            </a:r>
          </a:p>
        </p:txBody>
      </p:sp>
      <p:sp>
        <p:nvSpPr>
          <p:cNvPr id="45" name="Marcador de texto 18"/>
          <p:cNvSpPr>
            <a:spLocks noGrp="1"/>
          </p:cNvSpPr>
          <p:nvPr>
            <p:ph type="body" sz="quarter" idx="34"/>
          </p:nvPr>
        </p:nvSpPr>
        <p:spPr>
          <a:xfrm>
            <a:off x="6162083" y="5938248"/>
            <a:ext cx="2021101" cy="864272"/>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6" name="Marcador de texto 18"/>
          <p:cNvSpPr>
            <a:spLocks noGrp="1"/>
          </p:cNvSpPr>
          <p:nvPr>
            <p:ph type="body" sz="quarter" idx="35"/>
          </p:nvPr>
        </p:nvSpPr>
        <p:spPr>
          <a:xfrm>
            <a:off x="8460815" y="1715263"/>
            <a:ext cx="2021101" cy="69127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7" name="Marcador de texto 18"/>
          <p:cNvSpPr>
            <a:spLocks noGrp="1"/>
          </p:cNvSpPr>
          <p:nvPr>
            <p:ph type="body" sz="quarter" idx="36"/>
          </p:nvPr>
        </p:nvSpPr>
        <p:spPr>
          <a:xfrm>
            <a:off x="8460815" y="2508205"/>
            <a:ext cx="2021101" cy="1658351"/>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8" name="Marcador de texto 18"/>
          <p:cNvSpPr>
            <a:spLocks noGrp="1"/>
          </p:cNvSpPr>
          <p:nvPr>
            <p:ph type="body" sz="quarter" idx="37"/>
          </p:nvPr>
        </p:nvSpPr>
        <p:spPr>
          <a:xfrm>
            <a:off x="8460815" y="4267752"/>
            <a:ext cx="2021101" cy="1045150"/>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
        <p:nvSpPr>
          <p:cNvPr id="49" name="Marcador de texto 18"/>
          <p:cNvSpPr>
            <a:spLocks noGrp="1"/>
          </p:cNvSpPr>
          <p:nvPr>
            <p:ph type="body" sz="quarter" idx="38"/>
          </p:nvPr>
        </p:nvSpPr>
        <p:spPr>
          <a:xfrm>
            <a:off x="8460815" y="5414097"/>
            <a:ext cx="2021101" cy="427500"/>
          </a:xfrm>
          <a:solidFill>
            <a:schemeClr val="accent4"/>
          </a:solidFill>
          <a:ln>
            <a:noFill/>
          </a:ln>
        </p:spPr>
        <p:txBody>
          <a:bodyPr lIns="91425" tIns="45700" rIns="91425" bIns="45700" anchor="ctr">
            <a:noAutofit/>
          </a:bodyPr>
          <a:lstStyle>
            <a:lvl1pPr marL="184757" indent="-184757">
              <a:buNone/>
              <a:defRPr lang="es-CL" sz="935" b="1" kern="1200" dirty="0">
                <a:solidFill>
                  <a:schemeClr val="dk2"/>
                </a:solidFill>
                <a:latin typeface="Arial"/>
                <a:ea typeface="Arial"/>
                <a:cs typeface="Arial"/>
              </a:defRPr>
            </a:lvl1pPr>
          </a:lstStyle>
          <a:p>
            <a:pPr lvl="0"/>
            <a:r>
              <a:rPr lang="es-ES"/>
              <a:t>Haga clic para modificar el estilo de texto del patrón</a:t>
            </a:r>
          </a:p>
        </p:txBody>
      </p:sp>
      <p:sp>
        <p:nvSpPr>
          <p:cNvPr id="50" name="Marcador de texto 18"/>
          <p:cNvSpPr>
            <a:spLocks noGrp="1"/>
          </p:cNvSpPr>
          <p:nvPr>
            <p:ph type="body" sz="quarter" idx="39"/>
          </p:nvPr>
        </p:nvSpPr>
        <p:spPr>
          <a:xfrm>
            <a:off x="8460815" y="5938248"/>
            <a:ext cx="2021101" cy="864272"/>
          </a:xfrm>
          <a:solidFill>
            <a:srgbClr val="F2F2F2"/>
          </a:solidFill>
          <a:ln>
            <a:noFill/>
          </a:ln>
        </p:spPr>
        <p:txBody>
          <a:bodyPr lIns="67500" tIns="54000" rIns="34275" bIns="17125" anchor="ctr">
            <a:noAutofit/>
          </a:bodyPr>
          <a:lstStyle>
            <a:lvl1pPr>
              <a:defRPr lang="es-CL" sz="935" kern="1200" dirty="0">
                <a:latin typeface="Arial"/>
                <a:ea typeface="Arial"/>
                <a:cs typeface="Arial"/>
              </a:defRPr>
            </a:lvl1pPr>
          </a:lstStyle>
          <a:p>
            <a:pPr lvl="0"/>
            <a:r>
              <a:rPr lang="es-ES"/>
              <a:t>Haga clic para modificar el estilo de texto del patrón</a:t>
            </a:r>
          </a:p>
        </p:txBody>
      </p:sp>
    </p:spTree>
    <p:extLst>
      <p:ext uri="{BB962C8B-B14F-4D97-AF65-F5344CB8AC3E}">
        <p14:creationId xmlns:p14="http://schemas.microsoft.com/office/powerpoint/2010/main" val="24217540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xmlns="" id="{86B01B11-1C5C-4C6A-AB7A-E6FFCFF09AFD}"/>
              </a:ext>
            </a:extLst>
          </p:cNvPr>
          <p:cNvCxnSpPr/>
          <p:nvPr userDrawn="1"/>
        </p:nvCxnSpPr>
        <p:spPr>
          <a:xfrm>
            <a:off x="1100738" y="1552184"/>
            <a:ext cx="8583150"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2" name="Marcador de texto 61"/>
          <p:cNvSpPr>
            <a:spLocks noGrp="1"/>
          </p:cNvSpPr>
          <p:nvPr>
            <p:ph type="body" sz="quarter" idx="23"/>
          </p:nvPr>
        </p:nvSpPr>
        <p:spPr>
          <a:xfrm>
            <a:off x="1101001" y="1961536"/>
            <a:ext cx="8441204" cy="1681316"/>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chemeClr val="bg2">
                    <a:lumMod val="50000"/>
                  </a:schemeClr>
                </a:solidFill>
              </a:defRPr>
            </a:lvl1pPr>
          </a:lstStyle>
          <a:p>
            <a:pPr lvl="0"/>
            <a:r>
              <a:rPr lang="es-ES"/>
              <a:t>Haga clic para modificar los estilos de texto del patrón</a:t>
            </a:r>
          </a:p>
          <a:p>
            <a:pPr lvl="1"/>
            <a:r>
              <a:rPr lang="es-ES"/>
              <a:t>Segundo nivel</a:t>
            </a:r>
          </a:p>
        </p:txBody>
      </p:sp>
      <p:sp>
        <p:nvSpPr>
          <p:cNvPr id="13" name="Título 11"/>
          <p:cNvSpPr>
            <a:spLocks noGrp="1"/>
          </p:cNvSpPr>
          <p:nvPr>
            <p:ph type="title"/>
          </p:nvPr>
        </p:nvSpPr>
        <p:spPr>
          <a:xfrm>
            <a:off x="1039687" y="532786"/>
            <a:ext cx="8614970" cy="891005"/>
          </a:xfrm>
        </p:spPr>
        <p:txBody>
          <a:bodyPr/>
          <a:lstStyle>
            <a:lvl1pPr>
              <a:defRPr sz="2866" b="0" cap="none" spc="0" baseline="0">
                <a:ln>
                  <a:noFill/>
                </a:ln>
                <a:solidFill>
                  <a:srgbClr val="0F4A89"/>
                </a:solidFill>
                <a:effectLst/>
                <a:latin typeface="Segoe UI"/>
                <a:cs typeface="Segoe UI"/>
              </a:defRPr>
            </a:lvl1pPr>
          </a:lstStyle>
          <a:p>
            <a:r>
              <a:rPr lang="es-ES"/>
              <a:t>Haga clic para modificar el estilo de título del patrón</a:t>
            </a:r>
            <a:endParaRPr lang="es-ES" dirty="0"/>
          </a:p>
        </p:txBody>
      </p:sp>
      <p:sp>
        <p:nvSpPr>
          <p:cNvPr id="15" name="Marcador de texto 61"/>
          <p:cNvSpPr>
            <a:spLocks noGrp="1"/>
          </p:cNvSpPr>
          <p:nvPr>
            <p:ph type="body" sz="quarter" idx="24"/>
          </p:nvPr>
        </p:nvSpPr>
        <p:spPr>
          <a:xfrm>
            <a:off x="1101002" y="3996813"/>
            <a:ext cx="3972443" cy="2138517"/>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rgbClr val="15619B"/>
                </a:solidFill>
              </a:defRPr>
            </a:lvl1pPr>
          </a:lstStyle>
          <a:p>
            <a:pPr lvl="0"/>
            <a:r>
              <a:rPr lang="es-ES"/>
              <a:t>Haga clic para modificar los estilos de texto del patrón</a:t>
            </a:r>
          </a:p>
        </p:txBody>
      </p:sp>
      <p:sp>
        <p:nvSpPr>
          <p:cNvPr id="17" name="Marcador de texto 61"/>
          <p:cNvSpPr>
            <a:spLocks noGrp="1"/>
          </p:cNvSpPr>
          <p:nvPr>
            <p:ph type="body" sz="quarter" idx="25"/>
          </p:nvPr>
        </p:nvSpPr>
        <p:spPr>
          <a:xfrm>
            <a:off x="5422280" y="3996813"/>
            <a:ext cx="3972443" cy="2138517"/>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rgbClr val="15619B"/>
                </a:solidFill>
              </a:defRPr>
            </a:lvl1pPr>
          </a:lstStyle>
          <a:p>
            <a:pPr lvl="0"/>
            <a:r>
              <a:rPr lang="es-ES"/>
              <a:t>Haga clic para modificar los estilos de texto del patrón</a:t>
            </a:r>
          </a:p>
        </p:txBody>
      </p:sp>
    </p:spTree>
    <p:extLst>
      <p:ext uri="{BB962C8B-B14F-4D97-AF65-F5344CB8AC3E}">
        <p14:creationId xmlns:p14="http://schemas.microsoft.com/office/powerpoint/2010/main" val="41155691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p:nvPr>
        </p:nvSpPr>
        <p:spPr>
          <a:xfrm>
            <a:off x="1039687" y="532786"/>
            <a:ext cx="8614970" cy="891005"/>
          </a:xfrm>
        </p:spPr>
        <p:txBody>
          <a:bodyPr/>
          <a:lstStyle>
            <a:lvl1pPr>
              <a:defRPr sz="2866" b="0" cap="none" spc="0" baseline="0">
                <a:ln>
                  <a:noFill/>
                </a:ln>
                <a:solidFill>
                  <a:srgbClr val="0F4A89"/>
                </a:solidFill>
                <a:effectLst/>
                <a:latin typeface="Segoe UI"/>
                <a:cs typeface="Segoe UI"/>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2796633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PRINCIPAL">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EAD1136B-E771-4D73-B233-8C5A84486A3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
            <a:ext cx="10691813" cy="756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6"/>
          <p:cNvSpPr>
            <a:spLocks noGrp="1"/>
          </p:cNvSpPr>
          <p:nvPr>
            <p:ph type="title"/>
          </p:nvPr>
        </p:nvSpPr>
        <p:spPr>
          <a:xfrm>
            <a:off x="1097484" y="1011808"/>
            <a:ext cx="5560332" cy="1787982"/>
          </a:xfrm>
        </p:spPr>
        <p:txBody>
          <a:bodyPr/>
          <a:lstStyle>
            <a:lvl1pPr>
              <a:defRPr sz="4739"/>
            </a:lvl1pPr>
          </a:lstStyle>
          <a:p>
            <a:r>
              <a:rPr lang="es-ES"/>
              <a:t>Haga clic para modificar el estilo de título del patrón</a:t>
            </a:r>
            <a:endParaRPr lang="es-ES" dirty="0"/>
          </a:p>
        </p:txBody>
      </p:sp>
    </p:spTree>
    <p:extLst>
      <p:ext uri="{BB962C8B-B14F-4D97-AF65-F5344CB8AC3E}">
        <p14:creationId xmlns:p14="http://schemas.microsoft.com/office/powerpoint/2010/main" val="339688964"/>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2BCB0151-BB57-4E07-A333-9B2B4E7BDDE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0691813" cy="755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1263801" y="2948849"/>
            <a:ext cx="6707541" cy="1579978"/>
          </a:xfrm>
        </p:spPr>
        <p:txBody>
          <a:bodyPr/>
          <a:lstStyle>
            <a:lvl1pPr algn="l">
              <a:defRPr b="0">
                <a:solidFill>
                  <a:schemeClr val="bg1"/>
                </a:solidFill>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432033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PRINCIPAL">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7E9DECCE-0A70-4769-9403-84F6EA4B313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3207"/>
          <a:stretch>
            <a:fillRect/>
          </a:stretch>
        </p:blipFill>
        <p:spPr bwMode="auto">
          <a:xfrm>
            <a:off x="0" y="-127745"/>
            <a:ext cx="10691813" cy="781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a:extLst>
              <a:ext uri="{FF2B5EF4-FFF2-40B4-BE49-F238E27FC236}">
                <a16:creationId xmlns:a16="http://schemas.microsoft.com/office/drawing/2014/main" xmlns="" id="{DB31189D-26C9-47A9-AF0B-E43A546F6328}"/>
              </a:ext>
            </a:extLst>
          </p:cNvPr>
          <p:cNvSpPr/>
          <p:nvPr userDrawn="1"/>
        </p:nvSpPr>
        <p:spPr>
          <a:xfrm>
            <a:off x="0" y="-148744"/>
            <a:ext cx="10691813" cy="349986"/>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_tradnl" sz="2161"/>
          </a:p>
        </p:txBody>
      </p:sp>
      <p:sp>
        <p:nvSpPr>
          <p:cNvPr id="7" name="Título 6"/>
          <p:cNvSpPr>
            <a:spLocks noGrp="1"/>
          </p:cNvSpPr>
          <p:nvPr>
            <p:ph type="title"/>
          </p:nvPr>
        </p:nvSpPr>
        <p:spPr>
          <a:xfrm>
            <a:off x="1097484" y="1011808"/>
            <a:ext cx="5560332" cy="1787982"/>
          </a:xfrm>
        </p:spPr>
        <p:txBody>
          <a:bodyPr/>
          <a:lstStyle>
            <a:lvl1pPr>
              <a:defRPr sz="4739"/>
            </a:lvl1pPr>
          </a:lstStyle>
          <a:p>
            <a:r>
              <a:rPr lang="es-ES"/>
              <a:t>Haga clic para modificar el estilo de título del patrón</a:t>
            </a:r>
            <a:endParaRPr lang="es-ES" dirty="0"/>
          </a:p>
        </p:txBody>
      </p:sp>
    </p:spTree>
    <p:extLst>
      <p:ext uri="{BB962C8B-B14F-4D97-AF65-F5344CB8AC3E}">
        <p14:creationId xmlns:p14="http://schemas.microsoft.com/office/powerpoint/2010/main" val="383102627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4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p>
            <a:r>
              <a:rPr lang="es-ES_tradnl"/>
              <a:t>Clic para editar título</a:t>
            </a:r>
            <a:endParaRPr lang="es-ES"/>
          </a:p>
        </p:txBody>
      </p:sp>
      <p:sp>
        <p:nvSpPr>
          <p:cNvPr id="3" name="Marcador de contenido 2"/>
          <p:cNvSpPr>
            <a:spLocks noGrp="1"/>
          </p:cNvSpPr>
          <p:nvPr>
            <p:ph idx="1"/>
          </p:nvPr>
        </p:nvSpPr>
        <p:spPr>
          <a:xfrm>
            <a:off x="345257" y="1641430"/>
            <a:ext cx="9967888" cy="4754546"/>
          </a:xfrm>
          <a:prstGeom prst="rect">
            <a:avLst/>
          </a:prstGeom>
        </p:spPr>
        <p:txBody>
          <a:bodyPr lIns="104287" tIns="52144" rIns="104287" bIns="52144"/>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pie de página 3">
            <a:extLst>
              <a:ext uri="{FF2B5EF4-FFF2-40B4-BE49-F238E27FC236}">
                <a16:creationId xmlns:a16="http://schemas.microsoft.com/office/drawing/2014/main" xmlns="" id="{26E70B12-4200-4E49-9003-CF057627A278}"/>
              </a:ext>
            </a:extLst>
          </p:cNvPr>
          <p:cNvSpPr>
            <a:spLocks noGrp="1"/>
          </p:cNvSpPr>
          <p:nvPr>
            <p:ph type="ftr" sz="quarter" idx="10"/>
          </p:nvPr>
        </p:nvSpPr>
        <p:spPr>
          <a:xfrm>
            <a:off x="3653036" y="7017198"/>
            <a:ext cx="3385741" cy="272988"/>
          </a:xfrm>
          <a:prstGeom prst="rect">
            <a:avLst/>
          </a:prstGeom>
        </p:spPr>
        <p:txBody>
          <a:bodyPr lIns="104287" tIns="52144" rIns="104287" bIns="52144"/>
          <a:lstStyle>
            <a:lvl1pPr>
              <a:defRPr/>
            </a:lvl1pPr>
          </a:lstStyle>
          <a:p>
            <a:pPr>
              <a:defRPr/>
            </a:pPr>
            <a:endParaRPr lang="es-ES"/>
          </a:p>
        </p:txBody>
      </p:sp>
    </p:spTree>
    <p:extLst>
      <p:ext uri="{BB962C8B-B14F-4D97-AF65-F5344CB8AC3E}">
        <p14:creationId xmlns:p14="http://schemas.microsoft.com/office/powerpoint/2010/main" val="1925972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etalle metodologia">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lvl1pPr>
              <a:defRPr baseline="0"/>
            </a:lvl1pPr>
          </a:lstStyle>
          <a:p>
            <a:r>
              <a:rPr lang="es-ES"/>
              <a:t>Haga clic para modificar el estilo de título del patrón</a:t>
            </a:r>
            <a:endParaRPr lang="es-CL" dirty="0"/>
          </a:p>
        </p:txBody>
      </p:sp>
      <p:sp>
        <p:nvSpPr>
          <p:cNvPr id="3" name="Marcador de texto 18"/>
          <p:cNvSpPr>
            <a:spLocks noGrp="1"/>
          </p:cNvSpPr>
          <p:nvPr>
            <p:ph type="body" sz="quarter" idx="10"/>
          </p:nvPr>
        </p:nvSpPr>
        <p:spPr>
          <a:xfrm>
            <a:off x="302046" y="922320"/>
            <a:ext cx="1010739" cy="691270"/>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4" name="Marcador de texto 18"/>
          <p:cNvSpPr>
            <a:spLocks noGrp="1"/>
          </p:cNvSpPr>
          <p:nvPr>
            <p:ph type="body" sz="quarter" idx="11"/>
          </p:nvPr>
        </p:nvSpPr>
        <p:spPr>
          <a:xfrm>
            <a:off x="156500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a:defRPr lang="es-CL" sz="942" b="1" kern="1200" baseline="0" dirty="0">
                <a:solidFill>
                  <a:schemeClr val="lt1"/>
                </a:solidFill>
                <a:latin typeface="Arial"/>
                <a:ea typeface="Arial"/>
                <a:cs typeface="Arial"/>
              </a:defRPr>
            </a:lvl1pPr>
          </a:lstStyle>
          <a:p>
            <a:pPr lvl="0"/>
            <a:r>
              <a:rPr lang="es-ES"/>
              <a:t>Haga clic para modificar el estilo de texto del patrón</a:t>
            </a:r>
          </a:p>
        </p:txBody>
      </p:sp>
      <p:sp>
        <p:nvSpPr>
          <p:cNvPr id="14" name="Marcador de texto 18"/>
          <p:cNvSpPr>
            <a:spLocks noGrp="1"/>
          </p:cNvSpPr>
          <p:nvPr>
            <p:ph type="body" sz="quarter" idx="12"/>
          </p:nvPr>
        </p:nvSpPr>
        <p:spPr>
          <a:xfrm>
            <a:off x="302046" y="1715263"/>
            <a:ext cx="1010739" cy="691270"/>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17" name="Marcador de texto 18"/>
          <p:cNvSpPr>
            <a:spLocks noGrp="1"/>
          </p:cNvSpPr>
          <p:nvPr>
            <p:ph type="body" sz="quarter" idx="13"/>
          </p:nvPr>
        </p:nvSpPr>
        <p:spPr>
          <a:xfrm>
            <a:off x="302046" y="2508205"/>
            <a:ext cx="1010739" cy="1658351"/>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18" name="Marcador de texto 18"/>
          <p:cNvSpPr>
            <a:spLocks noGrp="1"/>
          </p:cNvSpPr>
          <p:nvPr>
            <p:ph type="body" sz="quarter" idx="14"/>
          </p:nvPr>
        </p:nvSpPr>
        <p:spPr>
          <a:xfrm>
            <a:off x="302046" y="4267752"/>
            <a:ext cx="1010739" cy="1045150"/>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19" name="Marcador de texto 18"/>
          <p:cNvSpPr>
            <a:spLocks noGrp="1"/>
          </p:cNvSpPr>
          <p:nvPr>
            <p:ph type="body" sz="quarter" idx="15"/>
          </p:nvPr>
        </p:nvSpPr>
        <p:spPr>
          <a:xfrm>
            <a:off x="302046" y="5414099"/>
            <a:ext cx="1010739" cy="427499"/>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20" name="Marcador de texto 18"/>
          <p:cNvSpPr>
            <a:spLocks noGrp="1"/>
          </p:cNvSpPr>
          <p:nvPr>
            <p:ph type="body" sz="quarter" idx="16"/>
          </p:nvPr>
        </p:nvSpPr>
        <p:spPr>
          <a:xfrm>
            <a:off x="302046" y="5938248"/>
            <a:ext cx="1010739" cy="864272"/>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25" name="Marcador de texto 18"/>
          <p:cNvSpPr>
            <a:spLocks noGrp="1"/>
          </p:cNvSpPr>
          <p:nvPr>
            <p:ph type="body" sz="quarter" idx="17"/>
          </p:nvPr>
        </p:nvSpPr>
        <p:spPr>
          <a:xfrm>
            <a:off x="386372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983103" rtl="0" eaLnBrk="1" latinLnBrk="0" hangingPunct="1">
              <a:lnSpc>
                <a:spcPct val="90000"/>
              </a:lnSpc>
              <a:spcBef>
                <a:spcPts val="0"/>
              </a:spcBef>
              <a:spcAft>
                <a:spcPts val="0"/>
              </a:spcAft>
              <a:buSzPct val="25000"/>
              <a:buNone/>
              <a:defRPr lang="es-CL" sz="942" b="1" kern="1200" dirty="0">
                <a:solidFill>
                  <a:schemeClr val="lt1"/>
                </a:solidFill>
                <a:latin typeface="Arial"/>
                <a:ea typeface="Arial"/>
                <a:cs typeface="Arial"/>
              </a:defRPr>
            </a:lvl1pPr>
          </a:lstStyle>
          <a:p>
            <a:pPr lvl="0"/>
            <a:r>
              <a:rPr lang="es-ES"/>
              <a:t>Haga clic para modificar el estilo de texto del patrón</a:t>
            </a:r>
          </a:p>
        </p:txBody>
      </p:sp>
      <p:sp>
        <p:nvSpPr>
          <p:cNvPr id="27" name="Marcador de texto 18"/>
          <p:cNvSpPr>
            <a:spLocks noGrp="1"/>
          </p:cNvSpPr>
          <p:nvPr>
            <p:ph type="body" sz="quarter" idx="18"/>
          </p:nvPr>
        </p:nvSpPr>
        <p:spPr>
          <a:xfrm>
            <a:off x="6162461"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983103" rtl="0" eaLnBrk="1" latinLnBrk="0" hangingPunct="1">
              <a:lnSpc>
                <a:spcPct val="90000"/>
              </a:lnSpc>
              <a:spcBef>
                <a:spcPts val="0"/>
              </a:spcBef>
              <a:spcAft>
                <a:spcPts val="0"/>
              </a:spcAft>
              <a:buSzPct val="25000"/>
              <a:buNone/>
              <a:defRPr lang="es-CL" sz="942" b="1" kern="1200" dirty="0">
                <a:solidFill>
                  <a:schemeClr val="lt1"/>
                </a:solidFill>
                <a:latin typeface="Arial"/>
                <a:ea typeface="Arial"/>
                <a:cs typeface="Arial"/>
              </a:defRPr>
            </a:lvl1pPr>
          </a:lstStyle>
          <a:p>
            <a:pPr lvl="0"/>
            <a:r>
              <a:rPr lang="es-ES"/>
              <a:t>Haga clic para modificar el estilo de texto del patrón</a:t>
            </a:r>
          </a:p>
        </p:txBody>
      </p:sp>
      <p:sp>
        <p:nvSpPr>
          <p:cNvPr id="28" name="Marcador de texto 18"/>
          <p:cNvSpPr>
            <a:spLocks noGrp="1"/>
          </p:cNvSpPr>
          <p:nvPr>
            <p:ph type="body" sz="quarter" idx="19"/>
          </p:nvPr>
        </p:nvSpPr>
        <p:spPr>
          <a:xfrm>
            <a:off x="846119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983103" rtl="0" eaLnBrk="1" latinLnBrk="0" hangingPunct="1">
              <a:lnSpc>
                <a:spcPct val="90000"/>
              </a:lnSpc>
              <a:spcBef>
                <a:spcPts val="0"/>
              </a:spcBef>
              <a:spcAft>
                <a:spcPts val="0"/>
              </a:spcAft>
              <a:buSzPct val="25000"/>
              <a:buNone/>
              <a:defRPr lang="es-CL" sz="942" b="1" kern="1200" dirty="0">
                <a:solidFill>
                  <a:schemeClr val="lt1"/>
                </a:solidFill>
                <a:latin typeface="Arial"/>
                <a:ea typeface="Arial"/>
                <a:cs typeface="Arial"/>
              </a:defRPr>
            </a:lvl1pPr>
          </a:lstStyle>
          <a:p>
            <a:pPr lvl="0"/>
            <a:r>
              <a:rPr lang="es-ES"/>
              <a:t>Haga clic para modificar el estilo de texto del patrón</a:t>
            </a:r>
          </a:p>
        </p:txBody>
      </p:sp>
      <p:sp>
        <p:nvSpPr>
          <p:cNvPr id="29" name="Marcador de texto 18"/>
          <p:cNvSpPr>
            <a:spLocks noGrp="1"/>
          </p:cNvSpPr>
          <p:nvPr>
            <p:ph type="body" sz="quarter" idx="20"/>
          </p:nvPr>
        </p:nvSpPr>
        <p:spPr>
          <a:xfrm>
            <a:off x="1564622"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0" name="Marcador de texto 18"/>
          <p:cNvSpPr>
            <a:spLocks noGrp="1"/>
          </p:cNvSpPr>
          <p:nvPr>
            <p:ph type="body" sz="quarter" idx="21"/>
          </p:nvPr>
        </p:nvSpPr>
        <p:spPr>
          <a:xfrm>
            <a:off x="1564622"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2" name="Marcador de texto 18"/>
          <p:cNvSpPr>
            <a:spLocks noGrp="1"/>
          </p:cNvSpPr>
          <p:nvPr>
            <p:ph type="body" sz="quarter" idx="22"/>
          </p:nvPr>
        </p:nvSpPr>
        <p:spPr>
          <a:xfrm>
            <a:off x="1564622"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3" name="Marcador de texto 18"/>
          <p:cNvSpPr>
            <a:spLocks noGrp="1"/>
          </p:cNvSpPr>
          <p:nvPr>
            <p:ph type="body" sz="quarter" idx="23"/>
          </p:nvPr>
        </p:nvSpPr>
        <p:spPr>
          <a:xfrm>
            <a:off x="1564622"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35" name="Marcador de texto 18"/>
          <p:cNvSpPr>
            <a:spLocks noGrp="1"/>
          </p:cNvSpPr>
          <p:nvPr>
            <p:ph type="body" sz="quarter" idx="24"/>
          </p:nvPr>
        </p:nvSpPr>
        <p:spPr>
          <a:xfrm>
            <a:off x="1564622"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6" name="Marcador de texto 18"/>
          <p:cNvSpPr>
            <a:spLocks noGrp="1"/>
          </p:cNvSpPr>
          <p:nvPr>
            <p:ph type="body" sz="quarter" idx="25"/>
          </p:nvPr>
        </p:nvSpPr>
        <p:spPr>
          <a:xfrm>
            <a:off x="3863354"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7" name="Marcador de texto 18"/>
          <p:cNvSpPr>
            <a:spLocks noGrp="1"/>
          </p:cNvSpPr>
          <p:nvPr>
            <p:ph type="body" sz="quarter" idx="26"/>
          </p:nvPr>
        </p:nvSpPr>
        <p:spPr>
          <a:xfrm>
            <a:off x="3863354"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8" name="Marcador de texto 18"/>
          <p:cNvSpPr>
            <a:spLocks noGrp="1"/>
          </p:cNvSpPr>
          <p:nvPr>
            <p:ph type="body" sz="quarter" idx="27"/>
          </p:nvPr>
        </p:nvSpPr>
        <p:spPr>
          <a:xfrm>
            <a:off x="3863354"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9" name="Marcador de texto 18"/>
          <p:cNvSpPr>
            <a:spLocks noGrp="1"/>
          </p:cNvSpPr>
          <p:nvPr>
            <p:ph type="body" sz="quarter" idx="28"/>
          </p:nvPr>
        </p:nvSpPr>
        <p:spPr>
          <a:xfrm>
            <a:off x="3863354"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40" name="Marcador de texto 18"/>
          <p:cNvSpPr>
            <a:spLocks noGrp="1"/>
          </p:cNvSpPr>
          <p:nvPr>
            <p:ph type="body" sz="quarter" idx="29"/>
          </p:nvPr>
        </p:nvSpPr>
        <p:spPr>
          <a:xfrm>
            <a:off x="3863354"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1" name="Marcador de texto 18"/>
          <p:cNvSpPr>
            <a:spLocks noGrp="1"/>
          </p:cNvSpPr>
          <p:nvPr>
            <p:ph type="body" sz="quarter" idx="30"/>
          </p:nvPr>
        </p:nvSpPr>
        <p:spPr>
          <a:xfrm>
            <a:off x="6162083"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2" name="Marcador de texto 18"/>
          <p:cNvSpPr>
            <a:spLocks noGrp="1"/>
          </p:cNvSpPr>
          <p:nvPr>
            <p:ph type="body" sz="quarter" idx="31"/>
          </p:nvPr>
        </p:nvSpPr>
        <p:spPr>
          <a:xfrm>
            <a:off x="6162083"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3" name="Marcador de texto 18"/>
          <p:cNvSpPr>
            <a:spLocks noGrp="1"/>
          </p:cNvSpPr>
          <p:nvPr>
            <p:ph type="body" sz="quarter" idx="32"/>
          </p:nvPr>
        </p:nvSpPr>
        <p:spPr>
          <a:xfrm>
            <a:off x="6162083"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4" name="Marcador de texto 18"/>
          <p:cNvSpPr>
            <a:spLocks noGrp="1"/>
          </p:cNvSpPr>
          <p:nvPr>
            <p:ph type="body" sz="quarter" idx="33"/>
          </p:nvPr>
        </p:nvSpPr>
        <p:spPr>
          <a:xfrm>
            <a:off x="6162083"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45" name="Marcador de texto 18"/>
          <p:cNvSpPr>
            <a:spLocks noGrp="1"/>
          </p:cNvSpPr>
          <p:nvPr>
            <p:ph type="body" sz="quarter" idx="34"/>
          </p:nvPr>
        </p:nvSpPr>
        <p:spPr>
          <a:xfrm>
            <a:off x="6162083"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6" name="Marcador de texto 18"/>
          <p:cNvSpPr>
            <a:spLocks noGrp="1"/>
          </p:cNvSpPr>
          <p:nvPr>
            <p:ph type="body" sz="quarter" idx="35"/>
          </p:nvPr>
        </p:nvSpPr>
        <p:spPr>
          <a:xfrm>
            <a:off x="8460815"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7" name="Marcador de texto 18"/>
          <p:cNvSpPr>
            <a:spLocks noGrp="1"/>
          </p:cNvSpPr>
          <p:nvPr>
            <p:ph type="body" sz="quarter" idx="36"/>
          </p:nvPr>
        </p:nvSpPr>
        <p:spPr>
          <a:xfrm>
            <a:off x="8460815"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8" name="Marcador de texto 18"/>
          <p:cNvSpPr>
            <a:spLocks noGrp="1"/>
          </p:cNvSpPr>
          <p:nvPr>
            <p:ph type="body" sz="quarter" idx="37"/>
          </p:nvPr>
        </p:nvSpPr>
        <p:spPr>
          <a:xfrm>
            <a:off x="8460815"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9" name="Marcador de texto 18"/>
          <p:cNvSpPr>
            <a:spLocks noGrp="1"/>
          </p:cNvSpPr>
          <p:nvPr>
            <p:ph type="body" sz="quarter" idx="38"/>
          </p:nvPr>
        </p:nvSpPr>
        <p:spPr>
          <a:xfrm>
            <a:off x="8460815"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50" name="Marcador de texto 18"/>
          <p:cNvSpPr>
            <a:spLocks noGrp="1"/>
          </p:cNvSpPr>
          <p:nvPr>
            <p:ph type="body" sz="quarter" idx="39"/>
          </p:nvPr>
        </p:nvSpPr>
        <p:spPr>
          <a:xfrm>
            <a:off x="8460815"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Tree>
    <p:extLst>
      <p:ext uri="{BB962C8B-B14F-4D97-AF65-F5344CB8AC3E}">
        <p14:creationId xmlns:p14="http://schemas.microsoft.com/office/powerpoint/2010/main" val="2263359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exto">
    <p:spTree>
      <p:nvGrpSpPr>
        <p:cNvPr id="1" name=""/>
        <p:cNvGrpSpPr/>
        <p:nvPr/>
      </p:nvGrpSpPr>
      <p:grpSpPr>
        <a:xfrm>
          <a:off x="0" y="0"/>
          <a:ext cx="0" cy="0"/>
          <a:chOff x="0" y="0"/>
          <a:chExt cx="0" cy="0"/>
        </a:xfrm>
      </p:grpSpPr>
      <p:sp>
        <p:nvSpPr>
          <p:cNvPr id="2" name="Title 1"/>
          <p:cNvSpPr>
            <a:spLocks noGrp="1"/>
          </p:cNvSpPr>
          <p:nvPr>
            <p:ph type="title"/>
          </p:nvPr>
        </p:nvSpPr>
        <p:spPr/>
        <p:txBody>
          <a:bodyPr tIns="52144" bIns="52144"/>
          <a:lstStyle>
            <a:lvl1pPr>
              <a:defRPr>
                <a:solidFill>
                  <a:schemeClr val="bg2"/>
                </a:solidFill>
              </a:defRPr>
            </a:lvl1pPr>
          </a:lstStyle>
          <a:p>
            <a:r>
              <a:rPr lang="en-US"/>
              <a:t>Click to edit Master title style</a:t>
            </a:r>
            <a:endParaRPr lang="pt-BR" altLang="pt-BR" dirty="0"/>
          </a:p>
        </p:txBody>
      </p:sp>
      <p:sp>
        <p:nvSpPr>
          <p:cNvPr id="3" name="Content Placeholder 2"/>
          <p:cNvSpPr>
            <a:spLocks noGrp="1"/>
          </p:cNvSpPr>
          <p:nvPr>
            <p:ph idx="1"/>
          </p:nvPr>
        </p:nvSpPr>
        <p:spPr>
          <a:xfrm>
            <a:off x="801886" y="1231947"/>
            <a:ext cx="9088041" cy="5739753"/>
          </a:xfrm>
          <a:prstGeom prst="rect">
            <a:avLst/>
          </a:prstGeom>
        </p:spPr>
        <p:txBody>
          <a:bodyPr lIns="104287" tIns="52144" rIns="104287" bIns="52144"/>
          <a:lstStyle>
            <a:lvl1pPr>
              <a:buClr>
                <a:schemeClr val="tx2"/>
              </a:buCl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BR" altLang="pt-BR" dirty="0"/>
          </a:p>
        </p:txBody>
      </p:sp>
      <p:sp>
        <p:nvSpPr>
          <p:cNvPr id="4" name="Content Placeholder 2"/>
          <p:cNvSpPr>
            <a:spLocks noGrp="1"/>
          </p:cNvSpPr>
          <p:nvPr>
            <p:ph idx="15"/>
          </p:nvPr>
        </p:nvSpPr>
        <p:spPr>
          <a:xfrm>
            <a:off x="233852" y="7182409"/>
            <a:ext cx="9321898" cy="377267"/>
          </a:xfrm>
          <a:prstGeom prst="rect">
            <a:avLst/>
          </a:prstGeom>
        </p:spPr>
        <p:txBody>
          <a:bodyPr lIns="104287" tIns="52144" rIns="104287" bIns="52144"/>
          <a:lstStyle>
            <a:lvl1pPr marL="245775" indent="-245775" algn="l" defTabSz="983103" rtl="0" eaLnBrk="1" fontAlgn="base" latinLnBrk="0" hangingPunct="1">
              <a:spcBef>
                <a:spcPct val="0"/>
              </a:spcBef>
              <a:spcAft>
                <a:spcPct val="0"/>
              </a:spcAft>
              <a:buClr>
                <a:srgbClr val="000000"/>
              </a:buClr>
              <a:buFont typeface="Wingdings" pitchFamily="2" charset="2"/>
              <a:buAutoNum type="arabicParenBoth"/>
              <a:defRPr lang="pt-BR" altLang="pt-BR" sz="754" kern="1200" baseline="0" dirty="0">
                <a:solidFill>
                  <a:schemeClr val="accent6"/>
                </a:solidFill>
                <a:latin typeface="Arial" charset="0"/>
                <a:ea typeface="+mn-ea"/>
                <a:cs typeface="Calibri" panose="020F0502020204030204" pitchFamily="34" charset="0"/>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s-ES"/>
              <a:t>Haga clic para modificar el estilo de texto del patrón</a:t>
            </a:r>
          </a:p>
        </p:txBody>
      </p:sp>
    </p:spTree>
    <p:extLst>
      <p:ext uri="{BB962C8B-B14F-4D97-AF65-F5344CB8AC3E}">
        <p14:creationId xmlns:p14="http://schemas.microsoft.com/office/powerpoint/2010/main" val="289859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801886" y="2348401"/>
            <a:ext cx="9088041" cy="1620430"/>
          </a:xfrm>
        </p:spPr>
        <p:txBody>
          <a:bodyPr tIns="52144" bIns="52144"/>
          <a:lstStyle/>
          <a:p>
            <a:r>
              <a:rPr lang="es-ES"/>
              <a:t>Haga clic para modificar el estilo de título del patrón</a:t>
            </a:r>
            <a:endParaRPr lang="es-CL"/>
          </a:p>
        </p:txBody>
      </p:sp>
      <p:sp>
        <p:nvSpPr>
          <p:cNvPr id="3" name="2 Subtítulo"/>
          <p:cNvSpPr>
            <a:spLocks noGrp="1"/>
          </p:cNvSpPr>
          <p:nvPr>
            <p:ph type="subTitle" idx="1"/>
          </p:nvPr>
        </p:nvSpPr>
        <p:spPr>
          <a:xfrm>
            <a:off x="1603772" y="4283817"/>
            <a:ext cx="7484269" cy="1931917"/>
          </a:xfrm>
          <a:prstGeom prst="rect">
            <a:avLst/>
          </a:prstGeom>
        </p:spPr>
        <p:txBody>
          <a:bodyPr lIns="104287" tIns="52144" rIns="104287" bIns="52144"/>
          <a:lstStyle>
            <a:lvl1pPr marL="0" indent="0" algn="ctr">
              <a:buNone/>
              <a:defRPr/>
            </a:lvl1pPr>
            <a:lvl2pPr marL="491552" indent="0" algn="ctr">
              <a:buNone/>
              <a:defRPr/>
            </a:lvl2pPr>
            <a:lvl3pPr marL="983103" indent="0" algn="ctr">
              <a:buNone/>
              <a:defRPr/>
            </a:lvl3pPr>
            <a:lvl4pPr marL="1474655" indent="0" algn="ctr">
              <a:buNone/>
              <a:defRPr/>
            </a:lvl4pPr>
            <a:lvl5pPr marL="1966206" indent="0" algn="ctr">
              <a:buNone/>
              <a:defRPr/>
            </a:lvl5pPr>
            <a:lvl6pPr marL="2457758" indent="0" algn="ctr">
              <a:buNone/>
              <a:defRPr/>
            </a:lvl6pPr>
            <a:lvl7pPr marL="2949309" indent="0" algn="ctr">
              <a:buNone/>
              <a:defRPr/>
            </a:lvl7pPr>
            <a:lvl8pPr marL="3440860" indent="0" algn="ctr">
              <a:buNone/>
              <a:defRPr/>
            </a:lvl8pPr>
            <a:lvl9pPr marL="3932412" indent="0" algn="ctr">
              <a:buNone/>
              <a:defRPr/>
            </a:lvl9pPr>
          </a:lstStyle>
          <a:p>
            <a:r>
              <a:rPr lang="es-ES"/>
              <a:t>Haga clic para modificar el estilo de subtítulo del patrón</a:t>
            </a:r>
            <a:endParaRPr lang="es-CL"/>
          </a:p>
        </p:txBody>
      </p:sp>
      <p:sp>
        <p:nvSpPr>
          <p:cNvPr id="4" name="Rectangle 9">
            <a:extLst>
              <a:ext uri="{FF2B5EF4-FFF2-40B4-BE49-F238E27FC236}">
                <a16:creationId xmlns:a16="http://schemas.microsoft.com/office/drawing/2014/main" xmlns="" id="{C2A06C7F-A5B6-45B0-8963-6CA39F2B68BA}"/>
              </a:ext>
            </a:extLst>
          </p:cNvPr>
          <p:cNvSpPr>
            <a:spLocks noGrp="1" noChangeArrowheads="1"/>
          </p:cNvSpPr>
          <p:nvPr>
            <p:ph type="sldNum" sz="quarter" idx="10"/>
          </p:nvPr>
        </p:nvSpPr>
        <p:spPr>
          <a:xfrm>
            <a:off x="8375254" y="6971700"/>
            <a:ext cx="2227461" cy="503978"/>
          </a:xfrm>
          <a:prstGeom prst="rect">
            <a:avLst/>
          </a:prstGeom>
        </p:spPr>
        <p:txBody>
          <a:bodyPr lIns="104287" tIns="52144" rIns="104287" bIns="52144"/>
          <a:lstStyle>
            <a:lvl1pPr>
              <a:defRPr>
                <a:solidFill>
                  <a:prstClr val="black"/>
                </a:solidFill>
              </a:defRPr>
            </a:lvl1pPr>
          </a:lstStyle>
          <a:p>
            <a:pPr>
              <a:defRPr/>
            </a:pPr>
            <a:fld id="{E7258C6C-2CA5-49B1-956C-545374CB7908}" type="slidenum">
              <a:rPr lang="es-ES_tradnl" altLang="es-CL"/>
              <a:pPr>
                <a:defRPr/>
              </a:pPr>
              <a:t>‹Nº›</a:t>
            </a:fld>
            <a:endParaRPr lang="es-ES_tradnl" altLang="es-CL"/>
          </a:p>
        </p:txBody>
      </p:sp>
    </p:spTree>
    <p:extLst>
      <p:ext uri="{BB962C8B-B14F-4D97-AF65-F5344CB8AC3E}">
        <p14:creationId xmlns:p14="http://schemas.microsoft.com/office/powerpoint/2010/main" val="2803633275"/>
      </p:ext>
    </p:extLst>
  </p:cSld>
  <p:clrMapOvr>
    <a:masterClrMapping/>
  </p:clrMapOvr>
  <p:transition>
    <p:wipe dir="d"/>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12" name="Marcador de texto 61"/>
          <p:cNvSpPr>
            <a:spLocks noGrp="1"/>
          </p:cNvSpPr>
          <p:nvPr>
            <p:ph type="body" sz="quarter" idx="23" hasCustomPrompt="1"/>
          </p:nvPr>
        </p:nvSpPr>
        <p:spPr>
          <a:xfrm>
            <a:off x="1101001" y="1961536"/>
            <a:ext cx="8441204" cy="1681316"/>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chemeClr val="bg2">
                    <a:lumMod val="50000"/>
                  </a:schemeClr>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commodo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endParaRPr lang="es-ES" dirty="0"/>
          </a:p>
          <a:p>
            <a:pPr lvl="0"/>
            <a:r>
              <a:rPr lang="es-ES_tradnl" dirty="0"/>
              <a:t> </a:t>
            </a:r>
            <a:endParaRPr lang="es-ES" dirty="0"/>
          </a:p>
        </p:txBody>
      </p:sp>
      <p:sp>
        <p:nvSpPr>
          <p:cNvPr id="13"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cxnSp>
        <p:nvCxnSpPr>
          <p:cNvPr id="14" name="Conector recto 13"/>
          <p:cNvCxnSpPr/>
          <p:nvPr userDrawn="1"/>
        </p:nvCxnSpPr>
        <p:spPr>
          <a:xfrm>
            <a:off x="1101001" y="1552713"/>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5" name="Marcador de texto 61"/>
          <p:cNvSpPr>
            <a:spLocks noGrp="1"/>
          </p:cNvSpPr>
          <p:nvPr>
            <p:ph type="body" sz="quarter" idx="24" hasCustomPrompt="1"/>
          </p:nvPr>
        </p:nvSpPr>
        <p:spPr>
          <a:xfrm>
            <a:off x="1101002"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
        <p:nvSpPr>
          <p:cNvPr id="17" name="Marcador de texto 61"/>
          <p:cNvSpPr>
            <a:spLocks noGrp="1"/>
          </p:cNvSpPr>
          <p:nvPr>
            <p:ph type="body" sz="quarter" idx="25" hasCustomPrompt="1"/>
          </p:nvPr>
        </p:nvSpPr>
        <p:spPr>
          <a:xfrm>
            <a:off x="5422280" y="3996812"/>
            <a:ext cx="3972444" cy="2138517"/>
          </a:xfrm>
          <a:prstGeom prst="rect">
            <a:avLst/>
          </a:prstGeom>
        </p:spPr>
        <p:txBody>
          <a:bodyPr vert="horz"/>
          <a:lstStyle>
            <a:lvl1pPr marL="138986" marR="0" indent="0" algn="just" defTabSz="914400" rtl="0" eaLnBrk="1" fontAlgn="auto" latinLnBrk="0" hangingPunct="1">
              <a:lnSpc>
                <a:spcPct val="90000"/>
              </a:lnSpc>
              <a:spcBef>
                <a:spcPts val="1000"/>
              </a:spcBef>
              <a:spcAft>
                <a:spcPts val="0"/>
              </a:spcAft>
              <a:buClrTx/>
              <a:buSzTx/>
              <a:buFont typeface="Arial"/>
              <a:buNone/>
              <a:tabLst/>
              <a:defRPr sz="1520" baseline="0">
                <a:solidFill>
                  <a:srgbClr val="15619B"/>
                </a:solidFill>
              </a:defRPr>
            </a:lvl1pPr>
          </a:lstStyle>
          <a:p>
            <a:pPr marL="138986" marR="0" lvl="0" indent="0" algn="just" defTabSz="914400" rtl="0" eaLnBrk="1" fontAlgn="auto" latinLnBrk="0" hangingPunct="1">
              <a:lnSpc>
                <a:spcPct val="90000"/>
              </a:lnSpc>
              <a:spcBef>
                <a:spcPts val="1000"/>
              </a:spcBef>
              <a:spcAft>
                <a:spcPts val="0"/>
              </a:spcAft>
              <a:buClrTx/>
              <a:buSzTx/>
              <a:buFont typeface="Arial"/>
              <a:buNone/>
              <a:tabLst/>
              <a:defRPr/>
            </a:pP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r>
              <a:rPr lang="es-ES_tradnl" dirty="0"/>
              <a:t> </a:t>
            </a:r>
            <a:r>
              <a:rPr lang="es-ES_tradnl" dirty="0" err="1"/>
              <a:t>ullamco</a:t>
            </a:r>
            <a:r>
              <a:rPr lang="es-ES_tradnl" dirty="0"/>
              <a:t> </a:t>
            </a:r>
            <a:r>
              <a:rPr lang="es-ES_tradnl" dirty="0" err="1"/>
              <a:t>laboris</a:t>
            </a:r>
            <a:r>
              <a:rPr lang="es-ES_tradnl" dirty="0"/>
              <a:t> </a:t>
            </a:r>
            <a:r>
              <a:rPr lang="es-ES_tradnl" dirty="0" err="1"/>
              <a:t>nisi</a:t>
            </a:r>
            <a:r>
              <a:rPr lang="es-ES_tradnl" dirty="0"/>
              <a:t> ut </a:t>
            </a:r>
            <a:r>
              <a:rPr lang="es-ES_tradnl" dirty="0" err="1"/>
              <a:t>aliquip</a:t>
            </a:r>
            <a:r>
              <a:rPr lang="es-ES_tradnl" dirty="0"/>
              <a:t> ex </a:t>
            </a:r>
            <a:r>
              <a:rPr lang="es-ES_tradnl" dirty="0" err="1"/>
              <a:t>ea</a:t>
            </a:r>
            <a:r>
              <a:rPr lang="es-ES_tradnl" dirty="0"/>
              <a:t> </a:t>
            </a:r>
            <a:r>
              <a:rPr lang="es-ES_tradnl" dirty="0" err="1"/>
              <a:t>commodo</a:t>
            </a:r>
            <a:r>
              <a:rPr lang="es-ES_tradnl" dirty="0"/>
              <a:t> </a:t>
            </a:r>
            <a:r>
              <a:rPr lang="es-ES_tradnl" dirty="0" err="1"/>
              <a:t>consequat</a:t>
            </a:r>
            <a:r>
              <a:rPr lang="es-ES_tradnl" dirty="0"/>
              <a:t>. </a:t>
            </a:r>
            <a:r>
              <a:rPr lang="es-ES_tradnl" dirty="0" err="1"/>
              <a:t>Duis</a:t>
            </a:r>
            <a:r>
              <a:rPr lang="es-ES_tradnl" dirty="0"/>
              <a:t> </a:t>
            </a:r>
            <a:r>
              <a:rPr lang="es-ES_tradnl" dirty="0" err="1"/>
              <a:t>aute</a:t>
            </a:r>
            <a:r>
              <a:rPr lang="es-ES_tradnl" dirty="0"/>
              <a:t> </a:t>
            </a:r>
            <a:r>
              <a:rPr lang="es-ES_tradnl" dirty="0" err="1"/>
              <a:t>irure</a:t>
            </a:r>
            <a:r>
              <a:rPr lang="es-ES_tradnl" dirty="0"/>
              <a:t> dolor in </a:t>
            </a:r>
            <a:r>
              <a:rPr lang="es-ES_tradnl" dirty="0" err="1"/>
              <a:t>reprehenderit</a:t>
            </a:r>
            <a:r>
              <a:rPr lang="es-ES_tradnl" dirty="0"/>
              <a:t> in </a:t>
            </a:r>
            <a:r>
              <a:rPr lang="es-ES_tradnl" dirty="0" err="1"/>
              <a:t>voluptate</a:t>
            </a:r>
            <a:r>
              <a:rPr lang="es-ES_tradnl" dirty="0"/>
              <a:t> </a:t>
            </a:r>
            <a:r>
              <a:rPr lang="es-ES_tradnl" dirty="0" err="1"/>
              <a:t>velit</a:t>
            </a:r>
            <a:r>
              <a:rPr lang="es-ES_tradnl" dirty="0"/>
              <a:t> </a:t>
            </a:r>
            <a:r>
              <a:rPr lang="es-ES_tradnl" dirty="0" err="1"/>
              <a:t>esse</a:t>
            </a:r>
            <a:r>
              <a:rPr lang="es-ES_tradnl" dirty="0"/>
              <a:t> </a:t>
            </a:r>
            <a:r>
              <a:rPr lang="es-ES_tradnl" dirty="0" err="1"/>
              <a:t>cillum</a:t>
            </a:r>
            <a:r>
              <a:rPr lang="es-ES_tradnl" dirty="0"/>
              <a:t> </a:t>
            </a:r>
            <a:r>
              <a:rPr lang="es-ES_tradnl" dirty="0" err="1"/>
              <a:t>dolore</a:t>
            </a:r>
            <a:r>
              <a:rPr lang="es-ES_tradnl" dirty="0"/>
              <a:t> </a:t>
            </a:r>
            <a:r>
              <a:rPr lang="es-ES_tradnl" dirty="0" err="1"/>
              <a:t>eu</a:t>
            </a:r>
            <a:r>
              <a:rPr lang="es-ES_tradnl" dirty="0"/>
              <a:t> </a:t>
            </a:r>
            <a:r>
              <a:rPr lang="es-ES_tradnl" dirty="0" err="1"/>
              <a:t>fugiat</a:t>
            </a:r>
            <a:r>
              <a:rPr lang="es-ES_tradnl" dirty="0"/>
              <a:t> </a:t>
            </a:r>
            <a:r>
              <a:rPr lang="es-ES_tradnl" dirty="0" err="1"/>
              <a:t>nulla</a:t>
            </a:r>
            <a:r>
              <a:rPr lang="es-ES_tradnl" dirty="0"/>
              <a:t> </a:t>
            </a:r>
            <a:r>
              <a:rPr lang="es-ES_tradnl" dirty="0" err="1"/>
              <a:t>pariatur</a:t>
            </a:r>
            <a:r>
              <a:rPr lang="es-ES_tradnl" dirty="0"/>
              <a:t>. </a:t>
            </a:r>
            <a:r>
              <a:rPr lang="es-ES_tradnl" dirty="0" err="1"/>
              <a:t>Excepteur</a:t>
            </a:r>
            <a:r>
              <a:rPr lang="es-ES_tradnl" dirty="0"/>
              <a:t> </a:t>
            </a:r>
            <a:r>
              <a:rPr lang="es-ES_tradnl" dirty="0" err="1"/>
              <a:t>sint</a:t>
            </a:r>
            <a:r>
              <a:rPr lang="es-ES_tradnl" dirty="0"/>
              <a:t> </a:t>
            </a:r>
            <a:r>
              <a:rPr lang="es-ES_tradnl" dirty="0" err="1"/>
              <a:t>occaecat</a:t>
            </a:r>
            <a:r>
              <a:rPr lang="es-ES_tradnl" dirty="0"/>
              <a:t> </a:t>
            </a:r>
            <a:r>
              <a:rPr lang="es-ES_tradnl" dirty="0" err="1"/>
              <a:t>cupidatat</a:t>
            </a:r>
            <a:r>
              <a:rPr lang="es-ES_tradnl" dirty="0"/>
              <a:t> non </a:t>
            </a:r>
            <a:r>
              <a:rPr lang="es-ES_tradnl" dirty="0" err="1"/>
              <a:t>proident</a:t>
            </a:r>
            <a:r>
              <a:rPr lang="es-ES_tradnl" dirty="0"/>
              <a:t>, </a:t>
            </a:r>
            <a:r>
              <a:rPr lang="es-ES_tradnl" dirty="0" err="1"/>
              <a:t>sunt</a:t>
            </a:r>
            <a:r>
              <a:rPr lang="es-ES_tradnl" dirty="0"/>
              <a:t> in culpa </a:t>
            </a:r>
            <a:r>
              <a:rPr lang="es-ES_tradnl" dirty="0" err="1"/>
              <a:t>qui</a:t>
            </a:r>
            <a:r>
              <a:rPr lang="es-ES_tradnl" dirty="0"/>
              <a:t> </a:t>
            </a:r>
            <a:r>
              <a:rPr lang="es-ES_tradnl" dirty="0" err="1"/>
              <a:t>officia</a:t>
            </a:r>
            <a:r>
              <a:rPr lang="es-ES_tradnl" dirty="0"/>
              <a:t> </a:t>
            </a:r>
            <a:r>
              <a:rPr lang="es-ES_tradnl" dirty="0" err="1"/>
              <a:t>deserunt</a:t>
            </a:r>
            <a:r>
              <a:rPr lang="es-ES_tradnl" dirty="0"/>
              <a:t> </a:t>
            </a:r>
            <a:r>
              <a:rPr lang="es-ES_tradnl" dirty="0" err="1"/>
              <a:t>mollit</a:t>
            </a:r>
            <a:r>
              <a:rPr lang="es-ES_tradnl" dirty="0"/>
              <a:t> </a:t>
            </a:r>
            <a:r>
              <a:rPr lang="es-ES_tradnl" dirty="0" err="1"/>
              <a:t>anim</a:t>
            </a:r>
            <a:r>
              <a:rPr lang="es-ES_tradnl" dirty="0"/>
              <a:t> id </a:t>
            </a:r>
            <a:r>
              <a:rPr lang="es-ES_tradnl" dirty="0" err="1"/>
              <a:t>est</a:t>
            </a:r>
            <a:r>
              <a:rPr lang="es-ES_tradnl" dirty="0"/>
              <a:t> </a:t>
            </a:r>
            <a:r>
              <a:rPr lang="es-ES_tradnl" dirty="0" err="1"/>
              <a:t>labobut</a:t>
            </a:r>
            <a:r>
              <a:rPr lang="es-ES_tradnl" dirty="0"/>
              <a:t> </a:t>
            </a:r>
            <a:r>
              <a:rPr lang="es-ES_tradnl" dirty="0" err="1"/>
              <a:t>because</a:t>
            </a:r>
            <a:r>
              <a:rPr lang="es-ES_tradnl" dirty="0"/>
              <a:t> </a:t>
            </a:r>
            <a:r>
              <a:rPr lang="es-ES_tradnl" dirty="0" err="1"/>
              <a:t>occasionally</a:t>
            </a:r>
            <a:r>
              <a:rPr lang="es-ES_tradnl" dirty="0"/>
              <a:t> </a:t>
            </a:r>
            <a:r>
              <a:rPr lang="es-ES_tradnl" dirty="0" err="1"/>
              <a:t>circumstances</a:t>
            </a:r>
            <a:r>
              <a:rPr lang="es-ES_tradnl" dirty="0"/>
              <a:t> </a:t>
            </a:r>
            <a:r>
              <a:rPr lang="es-ES_tradnl" dirty="0" err="1"/>
              <a:t>Minim</a:t>
            </a:r>
            <a:r>
              <a:rPr lang="es-ES_tradnl" dirty="0"/>
              <a:t> </a:t>
            </a:r>
            <a:r>
              <a:rPr lang="es-ES_tradnl" dirty="0" err="1"/>
              <a:t>veniam</a:t>
            </a:r>
            <a:r>
              <a:rPr lang="es-ES_tradnl" dirty="0"/>
              <a:t>, </a:t>
            </a:r>
            <a:r>
              <a:rPr lang="es-ES_tradnl" dirty="0" err="1"/>
              <a:t>quis</a:t>
            </a:r>
            <a:r>
              <a:rPr lang="es-ES_tradnl" dirty="0"/>
              <a:t> </a:t>
            </a:r>
            <a:r>
              <a:rPr lang="es-ES_tradnl" dirty="0" err="1"/>
              <a:t>nostrud</a:t>
            </a:r>
            <a:r>
              <a:rPr lang="es-ES_tradnl" dirty="0"/>
              <a:t> </a:t>
            </a:r>
            <a:r>
              <a:rPr lang="es-ES_tradnl" dirty="0" err="1"/>
              <a:t>exercitation</a:t>
            </a:r>
            <a:endParaRPr lang="es-ES" dirty="0"/>
          </a:p>
        </p:txBody>
      </p:sp>
    </p:spTree>
    <p:extLst>
      <p:ext uri="{BB962C8B-B14F-4D97-AF65-F5344CB8AC3E}">
        <p14:creationId xmlns:p14="http://schemas.microsoft.com/office/powerpoint/2010/main" val="731982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hasCustomPrompt="1"/>
          </p:nvPr>
        </p:nvSpPr>
        <p:spPr>
          <a:xfrm>
            <a:off x="1039686" y="532786"/>
            <a:ext cx="8614971" cy="891005"/>
          </a:xfrm>
        </p:spPr>
        <p:txBody>
          <a:bodyPr>
            <a:normAutofit/>
          </a:bodyPr>
          <a:lstStyle>
            <a:lvl1pPr>
              <a:defRPr sz="3040" b="0" cap="none" spc="0" baseline="0">
                <a:ln>
                  <a:noFill/>
                </a:ln>
                <a:solidFill>
                  <a:srgbClr val="0F4A89"/>
                </a:solidFill>
                <a:effectLst/>
                <a:latin typeface="Segoe UI"/>
                <a:cs typeface="Segoe UI"/>
              </a:defRPr>
            </a:lvl1pPr>
          </a:lstStyle>
          <a:p>
            <a:r>
              <a:rPr lang="es-ES_tradnl" dirty="0" err="1"/>
              <a:t>One</a:t>
            </a:r>
            <a:r>
              <a:rPr lang="es-ES_tradnl" dirty="0"/>
              <a:t> </a:t>
            </a:r>
            <a:r>
              <a:rPr lang="es-ES_tradnl" dirty="0" err="1"/>
              <a:t>who</a:t>
            </a:r>
            <a:r>
              <a:rPr lang="es-ES_tradnl" dirty="0"/>
              <a:t> </a:t>
            </a:r>
            <a:r>
              <a:rPr lang="es-ES_tradnl" dirty="0" err="1"/>
              <a:t>avoids</a:t>
            </a:r>
            <a:r>
              <a:rPr lang="es-ES_tradnl" dirty="0"/>
              <a:t> a </a:t>
            </a:r>
            <a:r>
              <a:rPr lang="es-ES_tradnl" dirty="0" err="1"/>
              <a:t>pain</a:t>
            </a:r>
            <a:r>
              <a:rPr lang="es-ES_tradnl" dirty="0"/>
              <a:t> </a:t>
            </a:r>
            <a:r>
              <a:rPr lang="es-ES_tradnl" dirty="0" err="1"/>
              <a:t>that</a:t>
            </a:r>
            <a:r>
              <a:rPr lang="es-ES_tradnl" dirty="0"/>
              <a:t/>
            </a:r>
            <a:br>
              <a:rPr lang="es-ES_tradnl" dirty="0"/>
            </a:br>
            <a:r>
              <a:rPr lang="es-ES_tradnl" dirty="0"/>
              <a:t>produce no </a:t>
            </a:r>
            <a:r>
              <a:rPr lang="es-ES_tradnl" dirty="0" err="1"/>
              <a:t>resultant</a:t>
            </a:r>
            <a:r>
              <a:rPr lang="es-ES_tradnl" dirty="0"/>
              <a:t> </a:t>
            </a:r>
            <a:r>
              <a:rPr lang="es-ES_tradnl" dirty="0" err="1"/>
              <a:t>pleasure</a:t>
            </a:r>
            <a:endParaRPr lang="es-ES" dirty="0"/>
          </a:p>
        </p:txBody>
      </p:sp>
    </p:spTree>
    <p:extLst>
      <p:ext uri="{BB962C8B-B14F-4D97-AF65-F5344CB8AC3E}">
        <p14:creationId xmlns:p14="http://schemas.microsoft.com/office/powerpoint/2010/main" val="16691508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PRINCIPAL">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691813" cy="7564320"/>
          </a:xfrm>
          <a:prstGeom prst="rect">
            <a:avLst/>
          </a:prstGeom>
        </p:spPr>
      </p:pic>
      <p:sp>
        <p:nvSpPr>
          <p:cNvPr id="7" name="Título 6"/>
          <p:cNvSpPr>
            <a:spLocks noGrp="1"/>
          </p:cNvSpPr>
          <p:nvPr>
            <p:ph type="title" hasCustomPrompt="1"/>
          </p:nvPr>
        </p:nvSpPr>
        <p:spPr>
          <a:xfrm>
            <a:off x="1097483" y="1011807"/>
            <a:ext cx="5560332" cy="1787982"/>
          </a:xfrm>
        </p:spPr>
        <p:txBody>
          <a:bodyPr>
            <a:normAutofit/>
          </a:bodyPr>
          <a:lstStyle>
            <a:lvl1pPr>
              <a:defRPr sz="5027"/>
            </a:lvl1pPr>
          </a:lstStyle>
          <a:p>
            <a:r>
              <a:rPr kumimoji="0" lang="es-ES_tradnl" dirty="0"/>
              <a:t>Presentación</a:t>
            </a:r>
            <a:br>
              <a:rPr kumimoji="0" lang="es-ES_tradnl" dirty="0"/>
            </a:br>
            <a:r>
              <a:rPr kumimoji="0" lang="es-ES_tradnl" dirty="0"/>
              <a:t>Corporativos 2017</a:t>
            </a:r>
            <a:endParaRPr lang="es-ES" dirty="0"/>
          </a:p>
        </p:txBody>
      </p:sp>
    </p:spTree>
    <p:extLst>
      <p:ext uri="{BB962C8B-B14F-4D97-AF65-F5344CB8AC3E}">
        <p14:creationId xmlns:p14="http://schemas.microsoft.com/office/powerpoint/2010/main" val="1496561651"/>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691813" cy="7558636"/>
          </a:xfrm>
          <a:prstGeom prst="rect">
            <a:avLst/>
          </a:prstGeom>
        </p:spPr>
      </p:pic>
      <p:sp>
        <p:nvSpPr>
          <p:cNvPr id="2" name="Título 1"/>
          <p:cNvSpPr>
            <a:spLocks noGrp="1"/>
          </p:cNvSpPr>
          <p:nvPr>
            <p:ph type="title" hasCustomPrompt="1"/>
          </p:nvPr>
        </p:nvSpPr>
        <p:spPr>
          <a:xfrm>
            <a:off x="1263800" y="2948848"/>
            <a:ext cx="6707541" cy="1579978"/>
          </a:xfrm>
        </p:spPr>
        <p:txBody>
          <a:bodyPr/>
          <a:lstStyle>
            <a:lvl1pPr algn="l">
              <a:defRPr b="0">
                <a:solidFill>
                  <a:schemeClr val="bg1"/>
                </a:solidFill>
              </a:defRPr>
            </a:lvl1pPr>
          </a:lstStyle>
          <a:p>
            <a:r>
              <a:rPr lang="es-ES_tradnl" dirty="0"/>
              <a:t>Presentación</a:t>
            </a:r>
            <a:br>
              <a:rPr lang="es-ES_tradnl" dirty="0"/>
            </a:br>
            <a:r>
              <a:rPr lang="es-ES_tradnl" dirty="0"/>
              <a:t>Corporativa 2017</a:t>
            </a:r>
            <a:endParaRPr lang="es-ES" dirty="0"/>
          </a:p>
        </p:txBody>
      </p:sp>
    </p:spTree>
    <p:extLst>
      <p:ext uri="{BB962C8B-B14F-4D97-AF65-F5344CB8AC3E}">
        <p14:creationId xmlns:p14="http://schemas.microsoft.com/office/powerpoint/2010/main" val="8374600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801886" y="57748"/>
            <a:ext cx="7395171" cy="768216"/>
          </a:xfrm>
        </p:spPr>
        <p:txBody>
          <a:bodyPr tIns="52144" bIns="52144"/>
          <a:lstStyle/>
          <a:p>
            <a:r>
              <a:rPr lang="es-ES"/>
              <a:t>Haga clic para modificar el estilo de título del patrón</a:t>
            </a:r>
            <a:endParaRPr lang="es-CL"/>
          </a:p>
        </p:txBody>
      </p:sp>
      <p:sp>
        <p:nvSpPr>
          <p:cNvPr id="3" name="2 Marcador de tabla"/>
          <p:cNvSpPr>
            <a:spLocks noGrp="1"/>
          </p:cNvSpPr>
          <p:nvPr>
            <p:ph type="tbl" idx="1"/>
          </p:nvPr>
        </p:nvSpPr>
        <p:spPr>
          <a:xfrm>
            <a:off x="801886" y="1231947"/>
            <a:ext cx="9088041" cy="5739753"/>
          </a:xfrm>
          <a:prstGeom prst="rect">
            <a:avLst/>
          </a:prstGeom>
        </p:spPr>
        <p:txBody>
          <a:bodyPr lIns="104287" tIns="52144" rIns="104287" bIns="52144"/>
          <a:lstStyle/>
          <a:p>
            <a:pPr lvl="0"/>
            <a:endParaRPr lang="es-CL" noProof="0"/>
          </a:p>
        </p:txBody>
      </p:sp>
      <p:sp>
        <p:nvSpPr>
          <p:cNvPr id="4" name="Rectangle 9"/>
          <p:cNvSpPr>
            <a:spLocks noGrp="1" noChangeArrowheads="1"/>
          </p:cNvSpPr>
          <p:nvPr>
            <p:ph type="sldNum" sz="quarter" idx="10"/>
          </p:nvPr>
        </p:nvSpPr>
        <p:spPr>
          <a:xfrm>
            <a:off x="8375254" y="6971700"/>
            <a:ext cx="2227461" cy="503978"/>
          </a:xfrm>
          <a:prstGeom prst="rect">
            <a:avLst/>
          </a:prstGeom>
          <a:ln/>
        </p:spPr>
        <p:txBody>
          <a:bodyPr lIns="104287" tIns="52144" rIns="104287" bIns="52144"/>
          <a:lstStyle>
            <a:lvl1pPr>
              <a:defRPr/>
            </a:lvl1pPr>
          </a:lstStyle>
          <a:p>
            <a:pPr>
              <a:defRPr/>
            </a:pPr>
            <a:fld id="{3EEFBD28-A7DA-7D4E-9C4E-00EA14E90345}" type="slidenum">
              <a:rPr lang="es-ES_tradnl"/>
              <a:pPr>
                <a:defRPr/>
              </a:pPr>
              <a:t>‹Nº›</a:t>
            </a:fld>
            <a:endParaRPr lang="es-ES_tradnl"/>
          </a:p>
        </p:txBody>
      </p:sp>
    </p:spTree>
    <p:extLst>
      <p:ext uri="{BB962C8B-B14F-4D97-AF65-F5344CB8AC3E}">
        <p14:creationId xmlns:p14="http://schemas.microsoft.com/office/powerpoint/2010/main" val="782171178"/>
      </p:ext>
    </p:extLst>
  </p:cSld>
  <p:clrMapOvr>
    <a:masterClrMapping/>
  </p:clrMapOvr>
  <p:transition>
    <p:wipe di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tIns="52144" bIns="52144"/>
          <a:lstStyle/>
          <a:p>
            <a:r>
              <a:rPr lang="es-ES"/>
              <a:t>Haga clic para modificar el estilo de título del patrón</a:t>
            </a:r>
          </a:p>
        </p:txBody>
      </p:sp>
      <p:sp>
        <p:nvSpPr>
          <p:cNvPr id="3" name="2 Marcador de contenido"/>
          <p:cNvSpPr>
            <a:spLocks noGrp="1"/>
          </p:cNvSpPr>
          <p:nvPr>
            <p:ph sz="half" idx="1"/>
          </p:nvPr>
        </p:nvSpPr>
        <p:spPr>
          <a:xfrm>
            <a:off x="801886" y="1231947"/>
            <a:ext cx="4454922" cy="5739753"/>
          </a:xfrm>
          <a:prstGeom prst="rect">
            <a:avLst/>
          </a:prstGeom>
        </p:spPr>
        <p:txBody>
          <a:bodyPr lIns="104287" tIns="52144" rIns="104287" bIns="52144"/>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435005" y="1231947"/>
            <a:ext cx="4454922" cy="5739753"/>
          </a:xfrm>
          <a:prstGeom prst="rect">
            <a:avLst/>
          </a:prstGeom>
        </p:spPr>
        <p:txBody>
          <a:bodyPr lIns="104287" tIns="52144" rIns="104287" bIns="52144"/>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9"/>
          <p:cNvSpPr>
            <a:spLocks noGrp="1" noChangeArrowheads="1"/>
          </p:cNvSpPr>
          <p:nvPr>
            <p:ph type="sldNum" sz="quarter" idx="10"/>
          </p:nvPr>
        </p:nvSpPr>
        <p:spPr>
          <a:xfrm>
            <a:off x="8375254" y="6971700"/>
            <a:ext cx="2227461" cy="503978"/>
          </a:xfrm>
          <a:prstGeom prst="rect">
            <a:avLst/>
          </a:prstGeom>
          <a:ln/>
        </p:spPr>
        <p:txBody>
          <a:bodyPr lIns="104287" tIns="52144" rIns="104287" bIns="52144"/>
          <a:lstStyle>
            <a:lvl1pPr>
              <a:defRPr/>
            </a:lvl1pPr>
          </a:lstStyle>
          <a:p>
            <a:pPr>
              <a:defRPr/>
            </a:pPr>
            <a:fld id="{932D6DA7-BB4B-A745-A5FA-75EFA2D5CC06}" type="slidenum">
              <a:rPr lang="es-ES_tradnl"/>
              <a:pPr>
                <a:defRPr/>
              </a:pPr>
              <a:t>‹Nº›</a:t>
            </a:fld>
            <a:endParaRPr lang="es-ES_tradnl"/>
          </a:p>
        </p:txBody>
      </p:sp>
    </p:spTree>
    <p:extLst>
      <p:ext uri="{BB962C8B-B14F-4D97-AF65-F5344CB8AC3E}">
        <p14:creationId xmlns:p14="http://schemas.microsoft.com/office/powerpoint/2010/main" val="2052459521"/>
      </p:ext>
    </p:extLst>
  </p:cSld>
  <p:clrMapOvr>
    <a:masterClrMapping/>
  </p:clrMapOvr>
  <p:transition>
    <p:wipe di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etalle metodologia">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aseline="0"/>
            </a:lvl1pPr>
          </a:lstStyle>
          <a:p>
            <a:r>
              <a:rPr lang="es-ES"/>
              <a:t>Haga clic para modificar el estilo de título del patrón</a:t>
            </a:r>
            <a:endParaRPr lang="es-CL" dirty="0"/>
          </a:p>
        </p:txBody>
      </p:sp>
      <p:sp>
        <p:nvSpPr>
          <p:cNvPr id="3" name="Marcador de texto 18"/>
          <p:cNvSpPr>
            <a:spLocks noGrp="1"/>
          </p:cNvSpPr>
          <p:nvPr>
            <p:ph type="body" sz="quarter" idx="10"/>
          </p:nvPr>
        </p:nvSpPr>
        <p:spPr>
          <a:xfrm>
            <a:off x="302046" y="922320"/>
            <a:ext cx="1010739" cy="691270"/>
          </a:xfrm>
          <a:solidFill>
            <a:srgbClr val="7F7F7F">
              <a:alpha val="27843"/>
            </a:srgbClr>
          </a:solidFill>
          <a:ln>
            <a:noFill/>
          </a:ln>
        </p:spPr>
        <p:txBody>
          <a:bodyPr lIns="19050" tIns="19050" rIns="19050" bIns="19050" anchor="ctr">
            <a:noAutofit/>
          </a:bodyPr>
          <a:lstStyle>
            <a:lvl1pPr marL="195989" indent="-195989" algn="ctr">
              <a:buNone/>
              <a:defRPr lang="es-CL" sz="992" b="1" kern="1200" dirty="0">
                <a:latin typeface="+mj-lt"/>
                <a:ea typeface="Arial"/>
                <a:cs typeface="Arial"/>
              </a:defRPr>
            </a:lvl1pPr>
          </a:lstStyle>
          <a:p>
            <a:pPr lvl="0"/>
            <a:r>
              <a:rPr lang="es-ES"/>
              <a:t>Haga clic para modificar el estilo de texto del patrón</a:t>
            </a:r>
          </a:p>
        </p:txBody>
      </p:sp>
      <p:sp>
        <p:nvSpPr>
          <p:cNvPr id="4" name="Marcador de texto 18"/>
          <p:cNvSpPr>
            <a:spLocks noGrp="1"/>
          </p:cNvSpPr>
          <p:nvPr>
            <p:ph type="body" sz="quarter" idx="11"/>
          </p:nvPr>
        </p:nvSpPr>
        <p:spPr>
          <a:xfrm>
            <a:off x="156499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a:defRPr lang="es-CL" sz="992" b="1" kern="1200" baseline="0" dirty="0">
                <a:solidFill>
                  <a:schemeClr val="lt1"/>
                </a:solidFill>
                <a:latin typeface="Arial"/>
                <a:ea typeface="Arial"/>
                <a:cs typeface="Arial"/>
              </a:defRPr>
            </a:lvl1pPr>
          </a:lstStyle>
          <a:p>
            <a:pPr lvl="0"/>
            <a:r>
              <a:rPr lang="es-ES"/>
              <a:t>Haga clic para modificar el estilo de texto del patrón</a:t>
            </a:r>
          </a:p>
        </p:txBody>
      </p:sp>
      <p:sp>
        <p:nvSpPr>
          <p:cNvPr id="14" name="Marcador de texto 18"/>
          <p:cNvSpPr>
            <a:spLocks noGrp="1"/>
          </p:cNvSpPr>
          <p:nvPr>
            <p:ph type="body" sz="quarter" idx="12"/>
          </p:nvPr>
        </p:nvSpPr>
        <p:spPr>
          <a:xfrm>
            <a:off x="302046" y="1715263"/>
            <a:ext cx="1010739" cy="691270"/>
          </a:xfrm>
          <a:solidFill>
            <a:srgbClr val="7F7F7F">
              <a:alpha val="27843"/>
            </a:srgbClr>
          </a:solidFill>
          <a:ln>
            <a:noFill/>
          </a:ln>
        </p:spPr>
        <p:txBody>
          <a:bodyPr lIns="19050" tIns="19050" rIns="19050" bIns="19050" anchor="ctr">
            <a:noAutofit/>
          </a:bodyPr>
          <a:lstStyle>
            <a:lvl1pPr marL="195989" indent="-195989" algn="ctr">
              <a:buNone/>
              <a:defRPr lang="es-CL" sz="992" b="1" kern="1200" dirty="0">
                <a:latin typeface="+mj-lt"/>
                <a:ea typeface="Arial"/>
                <a:cs typeface="Arial"/>
              </a:defRPr>
            </a:lvl1pPr>
          </a:lstStyle>
          <a:p>
            <a:pPr lvl="0"/>
            <a:r>
              <a:rPr lang="es-ES"/>
              <a:t>Haga clic para modificar el estilo de texto del patrón</a:t>
            </a:r>
          </a:p>
        </p:txBody>
      </p:sp>
      <p:sp>
        <p:nvSpPr>
          <p:cNvPr id="17" name="Marcador de texto 18"/>
          <p:cNvSpPr>
            <a:spLocks noGrp="1"/>
          </p:cNvSpPr>
          <p:nvPr>
            <p:ph type="body" sz="quarter" idx="13"/>
          </p:nvPr>
        </p:nvSpPr>
        <p:spPr>
          <a:xfrm>
            <a:off x="302046" y="2508205"/>
            <a:ext cx="1010739" cy="1658351"/>
          </a:xfrm>
          <a:solidFill>
            <a:srgbClr val="7F7F7F">
              <a:alpha val="27843"/>
            </a:srgbClr>
          </a:solidFill>
          <a:ln>
            <a:noFill/>
          </a:ln>
        </p:spPr>
        <p:txBody>
          <a:bodyPr lIns="19050" tIns="19050" rIns="19050" bIns="19050" anchor="ctr">
            <a:noAutofit/>
          </a:bodyPr>
          <a:lstStyle>
            <a:lvl1pPr marL="195989" indent="-195989" algn="ctr">
              <a:buNone/>
              <a:defRPr lang="es-CL" sz="992" b="1" kern="1200" dirty="0">
                <a:latin typeface="+mj-lt"/>
                <a:ea typeface="Arial"/>
                <a:cs typeface="Arial"/>
              </a:defRPr>
            </a:lvl1pPr>
          </a:lstStyle>
          <a:p>
            <a:pPr lvl="0"/>
            <a:r>
              <a:rPr lang="es-ES"/>
              <a:t>Haga clic para modificar el estilo de texto del patrón</a:t>
            </a:r>
          </a:p>
        </p:txBody>
      </p:sp>
      <p:sp>
        <p:nvSpPr>
          <p:cNvPr id="18" name="Marcador de texto 18"/>
          <p:cNvSpPr>
            <a:spLocks noGrp="1"/>
          </p:cNvSpPr>
          <p:nvPr>
            <p:ph type="body" sz="quarter" idx="14"/>
          </p:nvPr>
        </p:nvSpPr>
        <p:spPr>
          <a:xfrm>
            <a:off x="302046" y="4267752"/>
            <a:ext cx="1010739" cy="1045150"/>
          </a:xfrm>
          <a:solidFill>
            <a:srgbClr val="7F7F7F">
              <a:alpha val="27843"/>
            </a:srgbClr>
          </a:solidFill>
          <a:ln>
            <a:noFill/>
          </a:ln>
        </p:spPr>
        <p:txBody>
          <a:bodyPr lIns="19050" tIns="19050" rIns="19050" bIns="19050" anchor="ctr">
            <a:noAutofit/>
          </a:bodyPr>
          <a:lstStyle>
            <a:lvl1pPr marL="195989" indent="-195989" algn="ctr">
              <a:buNone/>
              <a:defRPr lang="es-CL" sz="992" b="1" kern="1200" dirty="0">
                <a:latin typeface="+mj-lt"/>
                <a:ea typeface="Arial"/>
                <a:cs typeface="Arial"/>
              </a:defRPr>
            </a:lvl1pPr>
          </a:lstStyle>
          <a:p>
            <a:pPr lvl="0"/>
            <a:r>
              <a:rPr lang="es-ES"/>
              <a:t>Haga clic para modificar el estilo de texto del patrón</a:t>
            </a:r>
          </a:p>
        </p:txBody>
      </p:sp>
      <p:sp>
        <p:nvSpPr>
          <p:cNvPr id="19" name="Marcador de texto 18"/>
          <p:cNvSpPr>
            <a:spLocks noGrp="1"/>
          </p:cNvSpPr>
          <p:nvPr>
            <p:ph type="body" sz="quarter" idx="15"/>
          </p:nvPr>
        </p:nvSpPr>
        <p:spPr>
          <a:xfrm>
            <a:off x="302046" y="5414098"/>
            <a:ext cx="1010739" cy="427499"/>
          </a:xfrm>
          <a:solidFill>
            <a:srgbClr val="7F7F7F">
              <a:alpha val="27843"/>
            </a:srgbClr>
          </a:solidFill>
          <a:ln>
            <a:noFill/>
          </a:ln>
        </p:spPr>
        <p:txBody>
          <a:bodyPr lIns="19050" tIns="19050" rIns="19050" bIns="19050" anchor="ctr">
            <a:noAutofit/>
          </a:bodyPr>
          <a:lstStyle>
            <a:lvl1pPr marL="195989" indent="-195989" algn="ctr">
              <a:buNone/>
              <a:defRPr lang="es-CL" sz="992" b="1" kern="1200" dirty="0">
                <a:latin typeface="+mj-lt"/>
                <a:ea typeface="Arial"/>
                <a:cs typeface="Arial"/>
              </a:defRPr>
            </a:lvl1pPr>
          </a:lstStyle>
          <a:p>
            <a:pPr lvl="0"/>
            <a:r>
              <a:rPr lang="es-ES"/>
              <a:t>Haga clic para modificar el estilo de texto del patrón</a:t>
            </a:r>
          </a:p>
        </p:txBody>
      </p:sp>
      <p:sp>
        <p:nvSpPr>
          <p:cNvPr id="20" name="Marcador de texto 18"/>
          <p:cNvSpPr>
            <a:spLocks noGrp="1"/>
          </p:cNvSpPr>
          <p:nvPr>
            <p:ph type="body" sz="quarter" idx="16"/>
          </p:nvPr>
        </p:nvSpPr>
        <p:spPr>
          <a:xfrm>
            <a:off x="302046" y="5938248"/>
            <a:ext cx="1010739" cy="864272"/>
          </a:xfrm>
          <a:solidFill>
            <a:srgbClr val="7F7F7F">
              <a:alpha val="27843"/>
            </a:srgbClr>
          </a:solidFill>
          <a:ln>
            <a:noFill/>
          </a:ln>
        </p:spPr>
        <p:txBody>
          <a:bodyPr lIns="19050" tIns="19050" rIns="19050" bIns="19050" anchor="ctr">
            <a:noAutofit/>
          </a:bodyPr>
          <a:lstStyle>
            <a:lvl1pPr marL="195989" indent="-195989" algn="ctr">
              <a:buNone/>
              <a:defRPr lang="es-CL" sz="992" b="1" kern="1200" dirty="0">
                <a:latin typeface="+mj-lt"/>
                <a:ea typeface="Arial"/>
                <a:cs typeface="Arial"/>
              </a:defRPr>
            </a:lvl1pPr>
          </a:lstStyle>
          <a:p>
            <a:pPr lvl="0"/>
            <a:r>
              <a:rPr lang="es-ES"/>
              <a:t>Haga clic para modificar el estilo de texto del patrón</a:t>
            </a:r>
          </a:p>
        </p:txBody>
      </p:sp>
      <p:sp>
        <p:nvSpPr>
          <p:cNvPr id="25" name="Marcador de texto 18"/>
          <p:cNvSpPr>
            <a:spLocks noGrp="1"/>
          </p:cNvSpPr>
          <p:nvPr>
            <p:ph type="body" sz="quarter" idx="17"/>
          </p:nvPr>
        </p:nvSpPr>
        <p:spPr>
          <a:xfrm>
            <a:off x="386372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marL="0" marR="0" indent="0" algn="ctr" defTabSz="1007943" rtl="0" eaLnBrk="1" latinLnBrk="0" hangingPunct="1">
              <a:lnSpc>
                <a:spcPct val="90000"/>
              </a:lnSpc>
              <a:spcBef>
                <a:spcPts val="0"/>
              </a:spcBef>
              <a:spcAft>
                <a:spcPts val="0"/>
              </a:spcAft>
              <a:buSzPct val="25000"/>
              <a:buNone/>
              <a:defRPr lang="es-CL" sz="992" b="1" kern="1200" dirty="0">
                <a:solidFill>
                  <a:schemeClr val="lt1"/>
                </a:solidFill>
                <a:latin typeface="Arial"/>
                <a:ea typeface="Arial"/>
                <a:cs typeface="Arial"/>
              </a:defRPr>
            </a:lvl1pPr>
          </a:lstStyle>
          <a:p>
            <a:pPr lvl="0"/>
            <a:r>
              <a:rPr lang="es-ES"/>
              <a:t>Haga clic para modificar el estilo de texto del patrón</a:t>
            </a:r>
          </a:p>
        </p:txBody>
      </p:sp>
      <p:sp>
        <p:nvSpPr>
          <p:cNvPr id="27" name="Marcador de texto 18"/>
          <p:cNvSpPr>
            <a:spLocks noGrp="1"/>
          </p:cNvSpPr>
          <p:nvPr>
            <p:ph type="body" sz="quarter" idx="18"/>
          </p:nvPr>
        </p:nvSpPr>
        <p:spPr>
          <a:xfrm>
            <a:off x="616246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marL="0" marR="0" indent="0" algn="ctr" defTabSz="1007943" rtl="0" eaLnBrk="1" latinLnBrk="0" hangingPunct="1">
              <a:lnSpc>
                <a:spcPct val="90000"/>
              </a:lnSpc>
              <a:spcBef>
                <a:spcPts val="0"/>
              </a:spcBef>
              <a:spcAft>
                <a:spcPts val="0"/>
              </a:spcAft>
              <a:buSzPct val="25000"/>
              <a:buNone/>
              <a:defRPr lang="es-CL" sz="992" b="1" kern="1200" dirty="0">
                <a:solidFill>
                  <a:schemeClr val="lt1"/>
                </a:solidFill>
                <a:latin typeface="Arial"/>
                <a:ea typeface="Arial"/>
                <a:cs typeface="Arial"/>
              </a:defRPr>
            </a:lvl1pPr>
          </a:lstStyle>
          <a:p>
            <a:pPr lvl="0"/>
            <a:r>
              <a:rPr lang="es-ES"/>
              <a:t>Haga clic para modificar el estilo de texto del patrón</a:t>
            </a:r>
          </a:p>
        </p:txBody>
      </p:sp>
      <p:sp>
        <p:nvSpPr>
          <p:cNvPr id="28" name="Marcador de texto 18"/>
          <p:cNvSpPr>
            <a:spLocks noGrp="1"/>
          </p:cNvSpPr>
          <p:nvPr>
            <p:ph type="body" sz="quarter" idx="19"/>
          </p:nvPr>
        </p:nvSpPr>
        <p:spPr>
          <a:xfrm>
            <a:off x="846119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91425" tIns="45700" rIns="91425" bIns="45700" anchor="ctr">
            <a:noAutofit/>
          </a:bodyPr>
          <a:lstStyle>
            <a:lvl1pPr marL="0" marR="0" indent="0" algn="ctr" defTabSz="1007943" rtl="0" eaLnBrk="1" latinLnBrk="0" hangingPunct="1">
              <a:lnSpc>
                <a:spcPct val="90000"/>
              </a:lnSpc>
              <a:spcBef>
                <a:spcPts val="0"/>
              </a:spcBef>
              <a:spcAft>
                <a:spcPts val="0"/>
              </a:spcAft>
              <a:buSzPct val="25000"/>
              <a:buNone/>
              <a:defRPr lang="es-CL" sz="992" b="1" kern="1200" dirty="0">
                <a:solidFill>
                  <a:schemeClr val="lt1"/>
                </a:solidFill>
                <a:latin typeface="Arial"/>
                <a:ea typeface="Arial"/>
                <a:cs typeface="Arial"/>
              </a:defRPr>
            </a:lvl1pPr>
          </a:lstStyle>
          <a:p>
            <a:pPr lvl="0"/>
            <a:r>
              <a:rPr lang="es-ES"/>
              <a:t>Haga clic para modificar el estilo de texto del patrón</a:t>
            </a:r>
          </a:p>
        </p:txBody>
      </p:sp>
      <p:sp>
        <p:nvSpPr>
          <p:cNvPr id="29" name="Marcador de texto 18"/>
          <p:cNvSpPr>
            <a:spLocks noGrp="1"/>
          </p:cNvSpPr>
          <p:nvPr>
            <p:ph type="body" sz="quarter" idx="20"/>
          </p:nvPr>
        </p:nvSpPr>
        <p:spPr>
          <a:xfrm>
            <a:off x="1564622" y="1715263"/>
            <a:ext cx="2021101" cy="69127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0" name="Marcador de texto 18"/>
          <p:cNvSpPr>
            <a:spLocks noGrp="1"/>
          </p:cNvSpPr>
          <p:nvPr>
            <p:ph type="body" sz="quarter" idx="21"/>
          </p:nvPr>
        </p:nvSpPr>
        <p:spPr>
          <a:xfrm>
            <a:off x="1564622" y="2508205"/>
            <a:ext cx="2021101" cy="1658351"/>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2" name="Marcador de texto 18"/>
          <p:cNvSpPr>
            <a:spLocks noGrp="1"/>
          </p:cNvSpPr>
          <p:nvPr>
            <p:ph type="body" sz="quarter" idx="22"/>
          </p:nvPr>
        </p:nvSpPr>
        <p:spPr>
          <a:xfrm>
            <a:off x="1564622" y="4267752"/>
            <a:ext cx="2021101" cy="104515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3" name="Marcador de texto 18"/>
          <p:cNvSpPr>
            <a:spLocks noGrp="1"/>
          </p:cNvSpPr>
          <p:nvPr>
            <p:ph type="body" sz="quarter" idx="23"/>
          </p:nvPr>
        </p:nvSpPr>
        <p:spPr>
          <a:xfrm>
            <a:off x="1564622" y="5414097"/>
            <a:ext cx="2021101" cy="427500"/>
          </a:xfrm>
          <a:solidFill>
            <a:schemeClr val="accent4"/>
          </a:solidFill>
          <a:ln>
            <a:noFill/>
          </a:ln>
        </p:spPr>
        <p:txBody>
          <a:bodyPr lIns="91425" tIns="45700" rIns="91425" bIns="45700" anchor="ctr">
            <a:noAutofit/>
          </a:bodyPr>
          <a:lstStyle>
            <a:lvl1pPr marL="195989" indent="-195989">
              <a:buNone/>
              <a:defRPr lang="es-CL" sz="992" b="1" kern="1200" dirty="0">
                <a:solidFill>
                  <a:schemeClr val="dk2"/>
                </a:solidFill>
                <a:latin typeface="Arial"/>
                <a:ea typeface="Arial"/>
                <a:cs typeface="Arial"/>
              </a:defRPr>
            </a:lvl1pPr>
          </a:lstStyle>
          <a:p>
            <a:pPr lvl="0"/>
            <a:r>
              <a:rPr lang="es-ES"/>
              <a:t>Haga clic para modificar el estilo de texto del patrón</a:t>
            </a:r>
          </a:p>
        </p:txBody>
      </p:sp>
      <p:sp>
        <p:nvSpPr>
          <p:cNvPr id="35" name="Marcador de texto 18"/>
          <p:cNvSpPr>
            <a:spLocks noGrp="1"/>
          </p:cNvSpPr>
          <p:nvPr>
            <p:ph type="body" sz="quarter" idx="24"/>
          </p:nvPr>
        </p:nvSpPr>
        <p:spPr>
          <a:xfrm>
            <a:off x="1564622" y="5938248"/>
            <a:ext cx="2021101" cy="864272"/>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6" name="Marcador de texto 18"/>
          <p:cNvSpPr>
            <a:spLocks noGrp="1"/>
          </p:cNvSpPr>
          <p:nvPr>
            <p:ph type="body" sz="quarter" idx="25"/>
          </p:nvPr>
        </p:nvSpPr>
        <p:spPr>
          <a:xfrm>
            <a:off x="3863353" y="1715263"/>
            <a:ext cx="2021101" cy="69127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7" name="Marcador de texto 18"/>
          <p:cNvSpPr>
            <a:spLocks noGrp="1"/>
          </p:cNvSpPr>
          <p:nvPr>
            <p:ph type="body" sz="quarter" idx="26"/>
          </p:nvPr>
        </p:nvSpPr>
        <p:spPr>
          <a:xfrm>
            <a:off x="3863353" y="2508205"/>
            <a:ext cx="2021101" cy="1658351"/>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8" name="Marcador de texto 18"/>
          <p:cNvSpPr>
            <a:spLocks noGrp="1"/>
          </p:cNvSpPr>
          <p:nvPr>
            <p:ph type="body" sz="quarter" idx="27"/>
          </p:nvPr>
        </p:nvSpPr>
        <p:spPr>
          <a:xfrm>
            <a:off x="3863353" y="4267752"/>
            <a:ext cx="2021101" cy="104515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39" name="Marcador de texto 18"/>
          <p:cNvSpPr>
            <a:spLocks noGrp="1"/>
          </p:cNvSpPr>
          <p:nvPr>
            <p:ph type="body" sz="quarter" idx="28"/>
          </p:nvPr>
        </p:nvSpPr>
        <p:spPr>
          <a:xfrm>
            <a:off x="3863353" y="5414097"/>
            <a:ext cx="2021101" cy="427500"/>
          </a:xfrm>
          <a:solidFill>
            <a:schemeClr val="accent4"/>
          </a:solidFill>
          <a:ln>
            <a:noFill/>
          </a:ln>
        </p:spPr>
        <p:txBody>
          <a:bodyPr lIns="91425" tIns="45700" rIns="91425" bIns="45700" anchor="ctr">
            <a:noAutofit/>
          </a:bodyPr>
          <a:lstStyle>
            <a:lvl1pPr marL="195989" indent="-195989">
              <a:buNone/>
              <a:defRPr lang="es-CL" sz="992" b="1" kern="1200" dirty="0">
                <a:solidFill>
                  <a:schemeClr val="dk2"/>
                </a:solidFill>
                <a:latin typeface="Arial"/>
                <a:ea typeface="Arial"/>
                <a:cs typeface="Arial"/>
              </a:defRPr>
            </a:lvl1pPr>
          </a:lstStyle>
          <a:p>
            <a:pPr lvl="0"/>
            <a:r>
              <a:rPr lang="es-ES"/>
              <a:t>Haga clic para modificar el estilo de texto del patrón</a:t>
            </a:r>
          </a:p>
        </p:txBody>
      </p:sp>
      <p:sp>
        <p:nvSpPr>
          <p:cNvPr id="40" name="Marcador de texto 18"/>
          <p:cNvSpPr>
            <a:spLocks noGrp="1"/>
          </p:cNvSpPr>
          <p:nvPr>
            <p:ph type="body" sz="quarter" idx="29"/>
          </p:nvPr>
        </p:nvSpPr>
        <p:spPr>
          <a:xfrm>
            <a:off x="3863353" y="5938248"/>
            <a:ext cx="2021101" cy="864272"/>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1" name="Marcador de texto 18"/>
          <p:cNvSpPr>
            <a:spLocks noGrp="1"/>
          </p:cNvSpPr>
          <p:nvPr>
            <p:ph type="body" sz="quarter" idx="30"/>
          </p:nvPr>
        </p:nvSpPr>
        <p:spPr>
          <a:xfrm>
            <a:off x="6162083" y="1715263"/>
            <a:ext cx="2021101" cy="69127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2" name="Marcador de texto 18"/>
          <p:cNvSpPr>
            <a:spLocks noGrp="1"/>
          </p:cNvSpPr>
          <p:nvPr>
            <p:ph type="body" sz="quarter" idx="31"/>
          </p:nvPr>
        </p:nvSpPr>
        <p:spPr>
          <a:xfrm>
            <a:off x="6162083" y="2508205"/>
            <a:ext cx="2021101" cy="1658351"/>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3" name="Marcador de texto 18"/>
          <p:cNvSpPr>
            <a:spLocks noGrp="1"/>
          </p:cNvSpPr>
          <p:nvPr>
            <p:ph type="body" sz="quarter" idx="32"/>
          </p:nvPr>
        </p:nvSpPr>
        <p:spPr>
          <a:xfrm>
            <a:off x="6162083" y="4267752"/>
            <a:ext cx="2021101" cy="104515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4" name="Marcador de texto 18"/>
          <p:cNvSpPr>
            <a:spLocks noGrp="1"/>
          </p:cNvSpPr>
          <p:nvPr>
            <p:ph type="body" sz="quarter" idx="33"/>
          </p:nvPr>
        </p:nvSpPr>
        <p:spPr>
          <a:xfrm>
            <a:off x="6162083" y="5414097"/>
            <a:ext cx="2021101" cy="427500"/>
          </a:xfrm>
          <a:solidFill>
            <a:schemeClr val="accent4"/>
          </a:solidFill>
          <a:ln>
            <a:noFill/>
          </a:ln>
        </p:spPr>
        <p:txBody>
          <a:bodyPr lIns="91425" tIns="45700" rIns="91425" bIns="45700" anchor="ctr">
            <a:noAutofit/>
          </a:bodyPr>
          <a:lstStyle>
            <a:lvl1pPr marL="195989" indent="-195989">
              <a:buNone/>
              <a:defRPr lang="es-CL" sz="992" b="1" kern="1200" dirty="0">
                <a:solidFill>
                  <a:schemeClr val="dk2"/>
                </a:solidFill>
                <a:latin typeface="Arial"/>
                <a:ea typeface="Arial"/>
                <a:cs typeface="Arial"/>
              </a:defRPr>
            </a:lvl1pPr>
          </a:lstStyle>
          <a:p>
            <a:pPr lvl="0"/>
            <a:r>
              <a:rPr lang="es-ES"/>
              <a:t>Haga clic para modificar el estilo de texto del patrón</a:t>
            </a:r>
          </a:p>
        </p:txBody>
      </p:sp>
      <p:sp>
        <p:nvSpPr>
          <p:cNvPr id="45" name="Marcador de texto 18"/>
          <p:cNvSpPr>
            <a:spLocks noGrp="1"/>
          </p:cNvSpPr>
          <p:nvPr>
            <p:ph type="body" sz="quarter" idx="34"/>
          </p:nvPr>
        </p:nvSpPr>
        <p:spPr>
          <a:xfrm>
            <a:off x="6162083" y="5938248"/>
            <a:ext cx="2021101" cy="864272"/>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6" name="Marcador de texto 18"/>
          <p:cNvSpPr>
            <a:spLocks noGrp="1"/>
          </p:cNvSpPr>
          <p:nvPr>
            <p:ph type="body" sz="quarter" idx="35"/>
          </p:nvPr>
        </p:nvSpPr>
        <p:spPr>
          <a:xfrm>
            <a:off x="8460814" y="1715263"/>
            <a:ext cx="2021101" cy="69127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7" name="Marcador de texto 18"/>
          <p:cNvSpPr>
            <a:spLocks noGrp="1"/>
          </p:cNvSpPr>
          <p:nvPr>
            <p:ph type="body" sz="quarter" idx="36"/>
          </p:nvPr>
        </p:nvSpPr>
        <p:spPr>
          <a:xfrm>
            <a:off x="8460814" y="2508205"/>
            <a:ext cx="2021101" cy="1658351"/>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8" name="Marcador de texto 18"/>
          <p:cNvSpPr>
            <a:spLocks noGrp="1"/>
          </p:cNvSpPr>
          <p:nvPr>
            <p:ph type="body" sz="quarter" idx="37"/>
          </p:nvPr>
        </p:nvSpPr>
        <p:spPr>
          <a:xfrm>
            <a:off x="8460814" y="4267752"/>
            <a:ext cx="2021101" cy="1045150"/>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
        <p:nvSpPr>
          <p:cNvPr id="49" name="Marcador de texto 18"/>
          <p:cNvSpPr>
            <a:spLocks noGrp="1"/>
          </p:cNvSpPr>
          <p:nvPr>
            <p:ph type="body" sz="quarter" idx="38"/>
          </p:nvPr>
        </p:nvSpPr>
        <p:spPr>
          <a:xfrm>
            <a:off x="8460814" y="5414097"/>
            <a:ext cx="2021101" cy="427500"/>
          </a:xfrm>
          <a:solidFill>
            <a:schemeClr val="accent4"/>
          </a:solidFill>
          <a:ln>
            <a:noFill/>
          </a:ln>
        </p:spPr>
        <p:txBody>
          <a:bodyPr lIns="91425" tIns="45700" rIns="91425" bIns="45700" anchor="ctr">
            <a:noAutofit/>
          </a:bodyPr>
          <a:lstStyle>
            <a:lvl1pPr marL="195989" indent="-195989">
              <a:buNone/>
              <a:defRPr lang="es-CL" sz="992" b="1" kern="1200" dirty="0">
                <a:solidFill>
                  <a:schemeClr val="dk2"/>
                </a:solidFill>
                <a:latin typeface="Arial"/>
                <a:ea typeface="Arial"/>
                <a:cs typeface="Arial"/>
              </a:defRPr>
            </a:lvl1pPr>
          </a:lstStyle>
          <a:p>
            <a:pPr lvl="0"/>
            <a:r>
              <a:rPr lang="es-ES"/>
              <a:t>Haga clic para modificar el estilo de texto del patrón</a:t>
            </a:r>
          </a:p>
        </p:txBody>
      </p:sp>
      <p:sp>
        <p:nvSpPr>
          <p:cNvPr id="50" name="Marcador de texto 18"/>
          <p:cNvSpPr>
            <a:spLocks noGrp="1"/>
          </p:cNvSpPr>
          <p:nvPr>
            <p:ph type="body" sz="quarter" idx="39"/>
          </p:nvPr>
        </p:nvSpPr>
        <p:spPr>
          <a:xfrm>
            <a:off x="8460814" y="5938248"/>
            <a:ext cx="2021101" cy="864272"/>
          </a:xfrm>
          <a:solidFill>
            <a:srgbClr val="F2F2F2"/>
          </a:solidFill>
          <a:ln>
            <a:noFill/>
          </a:ln>
        </p:spPr>
        <p:txBody>
          <a:bodyPr lIns="67500" tIns="54000" rIns="34275" bIns="17125" anchor="ctr">
            <a:noAutofit/>
          </a:bodyPr>
          <a:lstStyle>
            <a:lvl1pPr>
              <a:defRPr lang="es-CL" sz="992" kern="1200" dirty="0">
                <a:latin typeface="Arial"/>
                <a:ea typeface="Arial"/>
                <a:cs typeface="Arial"/>
              </a:defRPr>
            </a:lvl1pPr>
          </a:lstStyle>
          <a:p>
            <a:pPr lvl="0"/>
            <a:r>
              <a:rPr lang="es-ES"/>
              <a:t>Haga clic para modificar el estilo de texto del patrón</a:t>
            </a:r>
          </a:p>
        </p:txBody>
      </p:sp>
    </p:spTree>
    <p:extLst>
      <p:ext uri="{BB962C8B-B14F-4D97-AF65-F5344CB8AC3E}">
        <p14:creationId xmlns:p14="http://schemas.microsoft.com/office/powerpoint/2010/main" val="8036692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xmlns="" id="{7C16A8C1-7C57-4D0E-831B-69A7AB8B5C40}"/>
              </a:ext>
            </a:extLst>
          </p:cNvPr>
          <p:cNvCxnSpPr/>
          <p:nvPr userDrawn="1"/>
        </p:nvCxnSpPr>
        <p:spPr>
          <a:xfrm>
            <a:off x="1100738" y="1552184"/>
            <a:ext cx="8583150"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12" name="Marcador de texto 61"/>
          <p:cNvSpPr>
            <a:spLocks noGrp="1"/>
          </p:cNvSpPr>
          <p:nvPr>
            <p:ph type="body" sz="quarter" idx="23"/>
          </p:nvPr>
        </p:nvSpPr>
        <p:spPr>
          <a:xfrm>
            <a:off x="1101001" y="1961536"/>
            <a:ext cx="8441204" cy="1681316"/>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chemeClr val="bg2">
                    <a:lumMod val="50000"/>
                  </a:schemeClr>
                </a:solidFill>
              </a:defRPr>
            </a:lvl1pPr>
          </a:lstStyle>
          <a:p>
            <a:pPr lvl="0"/>
            <a:r>
              <a:rPr lang="es-ES"/>
              <a:t>Haga clic para modificar los estilos de texto del patrón</a:t>
            </a:r>
          </a:p>
          <a:p>
            <a:pPr lvl="1"/>
            <a:r>
              <a:rPr lang="es-ES"/>
              <a:t>Segundo nivel</a:t>
            </a:r>
          </a:p>
        </p:txBody>
      </p:sp>
      <p:sp>
        <p:nvSpPr>
          <p:cNvPr id="13" name="Título 11"/>
          <p:cNvSpPr>
            <a:spLocks noGrp="1"/>
          </p:cNvSpPr>
          <p:nvPr>
            <p:ph type="title"/>
          </p:nvPr>
        </p:nvSpPr>
        <p:spPr>
          <a:xfrm>
            <a:off x="1039687" y="532786"/>
            <a:ext cx="8614970" cy="891005"/>
          </a:xfrm>
        </p:spPr>
        <p:txBody>
          <a:bodyPr/>
          <a:lstStyle>
            <a:lvl1pPr>
              <a:defRPr sz="2866" b="0" cap="none" spc="0" baseline="0">
                <a:ln>
                  <a:noFill/>
                </a:ln>
                <a:solidFill>
                  <a:srgbClr val="0F4A89"/>
                </a:solidFill>
                <a:effectLst/>
                <a:latin typeface="Segoe UI"/>
                <a:cs typeface="Segoe UI"/>
              </a:defRPr>
            </a:lvl1pPr>
          </a:lstStyle>
          <a:p>
            <a:r>
              <a:rPr lang="es-ES"/>
              <a:t>Haga clic para modificar el estilo de título del patrón</a:t>
            </a:r>
            <a:endParaRPr lang="es-ES" dirty="0"/>
          </a:p>
        </p:txBody>
      </p:sp>
      <p:sp>
        <p:nvSpPr>
          <p:cNvPr id="15" name="Marcador de texto 61"/>
          <p:cNvSpPr>
            <a:spLocks noGrp="1"/>
          </p:cNvSpPr>
          <p:nvPr>
            <p:ph type="body" sz="quarter" idx="24"/>
          </p:nvPr>
        </p:nvSpPr>
        <p:spPr>
          <a:xfrm>
            <a:off x="1101002" y="3996813"/>
            <a:ext cx="3972443" cy="2138517"/>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rgbClr val="15619B"/>
                </a:solidFill>
              </a:defRPr>
            </a:lvl1pPr>
          </a:lstStyle>
          <a:p>
            <a:pPr lvl="0"/>
            <a:r>
              <a:rPr lang="es-ES"/>
              <a:t>Haga clic para modificar los estilos de texto del patrón</a:t>
            </a:r>
          </a:p>
        </p:txBody>
      </p:sp>
      <p:sp>
        <p:nvSpPr>
          <p:cNvPr id="17" name="Marcador de texto 61"/>
          <p:cNvSpPr>
            <a:spLocks noGrp="1"/>
          </p:cNvSpPr>
          <p:nvPr>
            <p:ph type="body" sz="quarter" idx="25"/>
          </p:nvPr>
        </p:nvSpPr>
        <p:spPr>
          <a:xfrm>
            <a:off x="5422280" y="3996813"/>
            <a:ext cx="3972443" cy="2138517"/>
          </a:xfrm>
          <a:prstGeom prst="rect">
            <a:avLst/>
          </a:prstGeom>
        </p:spPr>
        <p:txBody>
          <a:bodyPr vert="horz"/>
          <a:lstStyle>
            <a:lvl1pPr marL="131020" marR="0" indent="0" algn="just" defTabSz="861993" rtl="0" eaLnBrk="1" fontAlgn="auto" latinLnBrk="0" hangingPunct="1">
              <a:lnSpc>
                <a:spcPct val="90000"/>
              </a:lnSpc>
              <a:spcBef>
                <a:spcPts val="942"/>
              </a:spcBef>
              <a:spcAft>
                <a:spcPts val="0"/>
              </a:spcAft>
              <a:buClrTx/>
              <a:buSzTx/>
              <a:buFont typeface="Arial"/>
              <a:buNone/>
              <a:tabLst/>
              <a:defRPr sz="1433" baseline="0">
                <a:solidFill>
                  <a:srgbClr val="15619B"/>
                </a:solidFill>
              </a:defRPr>
            </a:lvl1pPr>
          </a:lstStyle>
          <a:p>
            <a:pPr lvl="0"/>
            <a:r>
              <a:rPr lang="es-ES"/>
              <a:t>Haga clic para modificar los estilos de texto del patrón</a:t>
            </a:r>
          </a:p>
        </p:txBody>
      </p:sp>
    </p:spTree>
    <p:extLst>
      <p:ext uri="{BB962C8B-B14F-4D97-AF65-F5344CB8AC3E}">
        <p14:creationId xmlns:p14="http://schemas.microsoft.com/office/powerpoint/2010/main" val="41565673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7" name="Título 11"/>
          <p:cNvSpPr>
            <a:spLocks noGrp="1"/>
          </p:cNvSpPr>
          <p:nvPr>
            <p:ph type="title"/>
          </p:nvPr>
        </p:nvSpPr>
        <p:spPr>
          <a:xfrm>
            <a:off x="1039687" y="532786"/>
            <a:ext cx="8614970" cy="891005"/>
          </a:xfrm>
        </p:spPr>
        <p:txBody>
          <a:bodyPr/>
          <a:lstStyle>
            <a:lvl1pPr>
              <a:defRPr sz="2866" b="0" cap="none" spc="0" baseline="0">
                <a:ln>
                  <a:noFill/>
                </a:ln>
                <a:solidFill>
                  <a:srgbClr val="0F4A89"/>
                </a:solidFill>
                <a:effectLst/>
                <a:latin typeface="Segoe UI"/>
                <a:cs typeface="Segoe UI"/>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34213579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PRINCIPAL">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CDDD5D24-CABA-4358-8A2B-9D07A38B64D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
            <a:ext cx="10691813" cy="756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6"/>
          <p:cNvSpPr>
            <a:spLocks noGrp="1"/>
          </p:cNvSpPr>
          <p:nvPr>
            <p:ph type="title"/>
          </p:nvPr>
        </p:nvSpPr>
        <p:spPr>
          <a:xfrm>
            <a:off x="1097484" y="1011808"/>
            <a:ext cx="5560332" cy="1787982"/>
          </a:xfrm>
        </p:spPr>
        <p:txBody>
          <a:bodyPr/>
          <a:lstStyle>
            <a:lvl1pPr>
              <a:defRPr sz="4739"/>
            </a:lvl1pPr>
          </a:lstStyle>
          <a:p>
            <a:r>
              <a:rPr lang="es-ES"/>
              <a:t>Haga clic para modificar el estilo de título del patrón</a:t>
            </a:r>
            <a:endParaRPr lang="es-ES" dirty="0"/>
          </a:p>
        </p:txBody>
      </p:sp>
    </p:spTree>
    <p:extLst>
      <p:ext uri="{BB962C8B-B14F-4D97-AF65-F5344CB8AC3E}">
        <p14:creationId xmlns:p14="http://schemas.microsoft.com/office/powerpoint/2010/main" val="3983311565"/>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038F2420-3806-4F31-8387-2E6BEE3A375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0691813" cy="755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1263801" y="2948849"/>
            <a:ext cx="6707541" cy="1579978"/>
          </a:xfrm>
        </p:spPr>
        <p:txBody>
          <a:bodyPr/>
          <a:lstStyle>
            <a:lvl1pPr algn="l">
              <a:defRPr b="0">
                <a:solidFill>
                  <a:schemeClr val="bg1"/>
                </a:solidFill>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6734780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1_PRINCIPAL">
    <p:spTree>
      <p:nvGrpSpPr>
        <p:cNvPr id="1" name=""/>
        <p:cNvGrpSpPr/>
        <p:nvPr/>
      </p:nvGrpSpPr>
      <p:grpSpPr>
        <a:xfrm>
          <a:off x="0" y="0"/>
          <a:ext cx="0" cy="0"/>
          <a:chOff x="0" y="0"/>
          <a:chExt cx="0" cy="0"/>
        </a:xfrm>
      </p:grpSpPr>
      <p:pic>
        <p:nvPicPr>
          <p:cNvPr id="3" name="Imagen 5">
            <a:extLst>
              <a:ext uri="{FF2B5EF4-FFF2-40B4-BE49-F238E27FC236}">
                <a16:creationId xmlns:a16="http://schemas.microsoft.com/office/drawing/2014/main" xmlns="" id="{63FBEE2D-DAB3-4BC9-8E5D-9DDF52472E7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3207"/>
          <a:stretch>
            <a:fillRect/>
          </a:stretch>
        </p:blipFill>
        <p:spPr bwMode="auto">
          <a:xfrm>
            <a:off x="0" y="-127745"/>
            <a:ext cx="10691813" cy="781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a:extLst>
              <a:ext uri="{FF2B5EF4-FFF2-40B4-BE49-F238E27FC236}">
                <a16:creationId xmlns:a16="http://schemas.microsoft.com/office/drawing/2014/main" xmlns="" id="{B19D89C8-C6EA-4524-800A-C6F64C6CE761}"/>
              </a:ext>
            </a:extLst>
          </p:cNvPr>
          <p:cNvSpPr/>
          <p:nvPr userDrawn="1"/>
        </p:nvSpPr>
        <p:spPr>
          <a:xfrm>
            <a:off x="0" y="-148744"/>
            <a:ext cx="10691813" cy="349986"/>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_tradnl" sz="2161">
              <a:solidFill>
                <a:prstClr val="black"/>
              </a:solidFill>
            </a:endParaRPr>
          </a:p>
        </p:txBody>
      </p:sp>
      <p:sp>
        <p:nvSpPr>
          <p:cNvPr id="7" name="Título 6"/>
          <p:cNvSpPr>
            <a:spLocks noGrp="1"/>
          </p:cNvSpPr>
          <p:nvPr>
            <p:ph type="title"/>
          </p:nvPr>
        </p:nvSpPr>
        <p:spPr>
          <a:xfrm>
            <a:off x="1097484" y="1011808"/>
            <a:ext cx="5560332" cy="1787982"/>
          </a:xfrm>
        </p:spPr>
        <p:txBody>
          <a:bodyPr/>
          <a:lstStyle>
            <a:lvl1pPr>
              <a:defRPr sz="4739"/>
            </a:lvl1pPr>
          </a:lstStyle>
          <a:p>
            <a:r>
              <a:rPr lang="es-ES"/>
              <a:t>Haga clic para modificar el estilo de título del patrón</a:t>
            </a:r>
            <a:endParaRPr lang="es-ES" dirty="0"/>
          </a:p>
        </p:txBody>
      </p:sp>
    </p:spTree>
    <p:extLst>
      <p:ext uri="{BB962C8B-B14F-4D97-AF65-F5344CB8AC3E}">
        <p14:creationId xmlns:p14="http://schemas.microsoft.com/office/powerpoint/2010/main" val="2839343344"/>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p>
            <a:r>
              <a:rPr lang="es-ES_tradnl"/>
              <a:t>Clic para editar título</a:t>
            </a:r>
            <a:endParaRPr lang="es-ES"/>
          </a:p>
        </p:txBody>
      </p:sp>
      <p:sp>
        <p:nvSpPr>
          <p:cNvPr id="3" name="Marcador de contenido 2"/>
          <p:cNvSpPr>
            <a:spLocks noGrp="1"/>
          </p:cNvSpPr>
          <p:nvPr>
            <p:ph sz="half" idx="1"/>
          </p:nvPr>
        </p:nvSpPr>
        <p:spPr>
          <a:xfrm>
            <a:off x="345257" y="1641430"/>
            <a:ext cx="4894846" cy="4754546"/>
          </a:xfrm>
          <a:prstGeom prst="rect">
            <a:avLst/>
          </a:prstGeom>
        </p:spPr>
        <p:txBody>
          <a:bodyPr lIns="104287" tIns="52144" rIns="104287" bIns="52144"/>
          <a:lstStyle>
            <a:lvl1pPr>
              <a:defRPr sz="3017"/>
            </a:lvl1pPr>
            <a:lvl2pPr>
              <a:defRPr sz="2545"/>
            </a:lvl2pPr>
            <a:lvl3pPr>
              <a:defRPr sz="2168"/>
            </a:lvl3pPr>
            <a:lvl4pPr>
              <a:defRPr sz="1980"/>
            </a:lvl4pPr>
            <a:lvl5pPr>
              <a:defRPr sz="1980"/>
            </a:lvl5pPr>
            <a:lvl6pPr>
              <a:defRPr sz="1980"/>
            </a:lvl6pPr>
            <a:lvl7pPr>
              <a:defRPr sz="1980"/>
            </a:lvl7pPr>
            <a:lvl8pPr>
              <a:defRPr sz="1980"/>
            </a:lvl8pPr>
            <a:lvl9pPr>
              <a:defRPr sz="198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5418301" y="1641430"/>
            <a:ext cx="4894845" cy="4754546"/>
          </a:xfrm>
          <a:prstGeom prst="rect">
            <a:avLst/>
          </a:prstGeom>
        </p:spPr>
        <p:txBody>
          <a:bodyPr lIns="104287" tIns="52144" rIns="104287" bIns="52144"/>
          <a:lstStyle>
            <a:lvl1pPr>
              <a:defRPr sz="3017"/>
            </a:lvl1pPr>
            <a:lvl2pPr>
              <a:defRPr sz="2545"/>
            </a:lvl2pPr>
            <a:lvl3pPr>
              <a:defRPr sz="2168"/>
            </a:lvl3pPr>
            <a:lvl4pPr>
              <a:defRPr sz="1980"/>
            </a:lvl4pPr>
            <a:lvl5pPr>
              <a:defRPr sz="1980"/>
            </a:lvl5pPr>
            <a:lvl6pPr>
              <a:defRPr sz="1980"/>
            </a:lvl6pPr>
            <a:lvl7pPr>
              <a:defRPr sz="1980"/>
            </a:lvl7pPr>
            <a:lvl8pPr>
              <a:defRPr sz="1980"/>
            </a:lvl8pPr>
            <a:lvl9pPr>
              <a:defRPr sz="198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pie de página 4">
            <a:extLst>
              <a:ext uri="{FF2B5EF4-FFF2-40B4-BE49-F238E27FC236}">
                <a16:creationId xmlns:a16="http://schemas.microsoft.com/office/drawing/2014/main" xmlns="" id="{6CE098D0-19A7-4D36-8134-F85F7F736490}"/>
              </a:ext>
            </a:extLst>
          </p:cNvPr>
          <p:cNvSpPr>
            <a:spLocks noGrp="1"/>
          </p:cNvSpPr>
          <p:nvPr>
            <p:ph type="ftr" sz="quarter" idx="10"/>
          </p:nvPr>
        </p:nvSpPr>
        <p:spPr>
          <a:xfrm>
            <a:off x="3653036" y="7017198"/>
            <a:ext cx="3385741" cy="272988"/>
          </a:xfrm>
          <a:prstGeom prst="rect">
            <a:avLst/>
          </a:prstGeom>
        </p:spPr>
        <p:txBody>
          <a:bodyPr lIns="104287" tIns="52144" rIns="104287" bIns="52144"/>
          <a:lstStyle>
            <a:lvl1pPr>
              <a:defRPr>
                <a:solidFill>
                  <a:prstClr val="black"/>
                </a:solidFill>
              </a:defRPr>
            </a:lvl1pPr>
          </a:lstStyle>
          <a:p>
            <a:pPr>
              <a:defRPr/>
            </a:pPr>
            <a:endParaRPr lang="es-ES"/>
          </a:p>
        </p:txBody>
      </p:sp>
    </p:spTree>
    <p:extLst>
      <p:ext uri="{BB962C8B-B14F-4D97-AF65-F5344CB8AC3E}">
        <p14:creationId xmlns:p14="http://schemas.microsoft.com/office/powerpoint/2010/main" val="26421267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etalle metodologia">
    <p:spTree>
      <p:nvGrpSpPr>
        <p:cNvPr id="1" name=""/>
        <p:cNvGrpSpPr/>
        <p:nvPr/>
      </p:nvGrpSpPr>
      <p:grpSpPr>
        <a:xfrm>
          <a:off x="0" y="0"/>
          <a:ext cx="0" cy="0"/>
          <a:chOff x="0" y="0"/>
          <a:chExt cx="0" cy="0"/>
        </a:xfrm>
      </p:grpSpPr>
      <p:sp>
        <p:nvSpPr>
          <p:cNvPr id="2" name="Título 1"/>
          <p:cNvSpPr>
            <a:spLocks noGrp="1"/>
          </p:cNvSpPr>
          <p:nvPr>
            <p:ph type="title"/>
          </p:nvPr>
        </p:nvSpPr>
        <p:spPr/>
        <p:txBody>
          <a:bodyPr tIns="52144" bIns="52144"/>
          <a:lstStyle>
            <a:lvl1pPr>
              <a:defRPr baseline="0"/>
            </a:lvl1pPr>
          </a:lstStyle>
          <a:p>
            <a:r>
              <a:rPr lang="es-ES"/>
              <a:t>Haga clic para modificar el estilo de título del patrón</a:t>
            </a:r>
            <a:endParaRPr lang="es-CL" dirty="0"/>
          </a:p>
        </p:txBody>
      </p:sp>
      <p:sp>
        <p:nvSpPr>
          <p:cNvPr id="3" name="Marcador de texto 18"/>
          <p:cNvSpPr>
            <a:spLocks noGrp="1"/>
          </p:cNvSpPr>
          <p:nvPr>
            <p:ph type="body" sz="quarter" idx="10"/>
          </p:nvPr>
        </p:nvSpPr>
        <p:spPr>
          <a:xfrm>
            <a:off x="302046" y="922320"/>
            <a:ext cx="1010739" cy="691270"/>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4" name="Marcador de texto 18"/>
          <p:cNvSpPr>
            <a:spLocks noGrp="1"/>
          </p:cNvSpPr>
          <p:nvPr>
            <p:ph type="body" sz="quarter" idx="11"/>
          </p:nvPr>
        </p:nvSpPr>
        <p:spPr>
          <a:xfrm>
            <a:off x="156500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a:defRPr lang="es-CL" sz="942" b="1" kern="1200" baseline="0" dirty="0">
                <a:solidFill>
                  <a:schemeClr val="lt1"/>
                </a:solidFill>
                <a:latin typeface="Arial"/>
                <a:ea typeface="Arial"/>
                <a:cs typeface="Arial"/>
              </a:defRPr>
            </a:lvl1pPr>
          </a:lstStyle>
          <a:p>
            <a:pPr lvl="0"/>
            <a:r>
              <a:rPr lang="es-ES"/>
              <a:t>Haga clic para modificar el estilo de texto del patrón</a:t>
            </a:r>
          </a:p>
        </p:txBody>
      </p:sp>
      <p:sp>
        <p:nvSpPr>
          <p:cNvPr id="14" name="Marcador de texto 18"/>
          <p:cNvSpPr>
            <a:spLocks noGrp="1"/>
          </p:cNvSpPr>
          <p:nvPr>
            <p:ph type="body" sz="quarter" idx="12"/>
          </p:nvPr>
        </p:nvSpPr>
        <p:spPr>
          <a:xfrm>
            <a:off x="302046" y="1715263"/>
            <a:ext cx="1010739" cy="691270"/>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17" name="Marcador de texto 18"/>
          <p:cNvSpPr>
            <a:spLocks noGrp="1"/>
          </p:cNvSpPr>
          <p:nvPr>
            <p:ph type="body" sz="quarter" idx="13"/>
          </p:nvPr>
        </p:nvSpPr>
        <p:spPr>
          <a:xfrm>
            <a:off x="302046" y="2508205"/>
            <a:ext cx="1010739" cy="1658351"/>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18" name="Marcador de texto 18"/>
          <p:cNvSpPr>
            <a:spLocks noGrp="1"/>
          </p:cNvSpPr>
          <p:nvPr>
            <p:ph type="body" sz="quarter" idx="14"/>
          </p:nvPr>
        </p:nvSpPr>
        <p:spPr>
          <a:xfrm>
            <a:off x="302046" y="4267752"/>
            <a:ext cx="1010739" cy="1045150"/>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19" name="Marcador de texto 18"/>
          <p:cNvSpPr>
            <a:spLocks noGrp="1"/>
          </p:cNvSpPr>
          <p:nvPr>
            <p:ph type="body" sz="quarter" idx="15"/>
          </p:nvPr>
        </p:nvSpPr>
        <p:spPr>
          <a:xfrm>
            <a:off x="302046" y="5414099"/>
            <a:ext cx="1010739" cy="427499"/>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20" name="Marcador de texto 18"/>
          <p:cNvSpPr>
            <a:spLocks noGrp="1"/>
          </p:cNvSpPr>
          <p:nvPr>
            <p:ph type="body" sz="quarter" idx="16"/>
          </p:nvPr>
        </p:nvSpPr>
        <p:spPr>
          <a:xfrm>
            <a:off x="302046" y="5938248"/>
            <a:ext cx="1010739" cy="864272"/>
          </a:xfrm>
          <a:prstGeom prst="rect">
            <a:avLst/>
          </a:prstGeom>
          <a:solidFill>
            <a:srgbClr val="7F7F7F">
              <a:alpha val="27843"/>
            </a:srgbClr>
          </a:solidFill>
          <a:ln>
            <a:noFill/>
          </a:ln>
        </p:spPr>
        <p:txBody>
          <a:bodyPr lIns="21727" tIns="21727" rIns="21727" bIns="21727" anchor="ctr">
            <a:noAutofit/>
          </a:bodyPr>
          <a:lstStyle>
            <a:lvl1pPr marL="191159" indent="-191159" algn="ctr">
              <a:buNone/>
              <a:defRPr lang="es-CL" sz="942" b="1" kern="1200" dirty="0">
                <a:latin typeface="+mj-lt"/>
                <a:ea typeface="Arial"/>
                <a:cs typeface="Arial"/>
              </a:defRPr>
            </a:lvl1pPr>
          </a:lstStyle>
          <a:p>
            <a:pPr lvl="0"/>
            <a:r>
              <a:rPr lang="es-ES"/>
              <a:t>Haga clic para modificar el estilo de texto del patrón</a:t>
            </a:r>
          </a:p>
        </p:txBody>
      </p:sp>
      <p:sp>
        <p:nvSpPr>
          <p:cNvPr id="25" name="Marcador de texto 18"/>
          <p:cNvSpPr>
            <a:spLocks noGrp="1"/>
          </p:cNvSpPr>
          <p:nvPr>
            <p:ph type="body" sz="quarter" idx="17"/>
          </p:nvPr>
        </p:nvSpPr>
        <p:spPr>
          <a:xfrm>
            <a:off x="3863729"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983103" rtl="0" eaLnBrk="1" latinLnBrk="0" hangingPunct="1">
              <a:lnSpc>
                <a:spcPct val="90000"/>
              </a:lnSpc>
              <a:spcBef>
                <a:spcPts val="0"/>
              </a:spcBef>
              <a:spcAft>
                <a:spcPts val="0"/>
              </a:spcAft>
              <a:buSzPct val="25000"/>
              <a:buNone/>
              <a:defRPr lang="es-CL" sz="942" b="1" kern="1200" dirty="0">
                <a:solidFill>
                  <a:schemeClr val="lt1"/>
                </a:solidFill>
                <a:latin typeface="Arial"/>
                <a:ea typeface="Arial"/>
                <a:cs typeface="Arial"/>
              </a:defRPr>
            </a:lvl1pPr>
          </a:lstStyle>
          <a:p>
            <a:pPr lvl="0"/>
            <a:r>
              <a:rPr lang="es-ES"/>
              <a:t>Haga clic para modificar el estilo de texto del patrón</a:t>
            </a:r>
          </a:p>
        </p:txBody>
      </p:sp>
      <p:sp>
        <p:nvSpPr>
          <p:cNvPr id="27" name="Marcador de texto 18"/>
          <p:cNvSpPr>
            <a:spLocks noGrp="1"/>
          </p:cNvSpPr>
          <p:nvPr>
            <p:ph type="body" sz="quarter" idx="18"/>
          </p:nvPr>
        </p:nvSpPr>
        <p:spPr>
          <a:xfrm>
            <a:off x="6162461"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983103" rtl="0" eaLnBrk="1" latinLnBrk="0" hangingPunct="1">
              <a:lnSpc>
                <a:spcPct val="90000"/>
              </a:lnSpc>
              <a:spcBef>
                <a:spcPts val="0"/>
              </a:spcBef>
              <a:spcAft>
                <a:spcPts val="0"/>
              </a:spcAft>
              <a:buSzPct val="25000"/>
              <a:buNone/>
              <a:defRPr lang="es-CL" sz="942" b="1" kern="1200" dirty="0">
                <a:solidFill>
                  <a:schemeClr val="lt1"/>
                </a:solidFill>
                <a:latin typeface="Arial"/>
                <a:ea typeface="Arial"/>
                <a:cs typeface="Arial"/>
              </a:defRPr>
            </a:lvl1pPr>
          </a:lstStyle>
          <a:p>
            <a:pPr lvl="0"/>
            <a:r>
              <a:rPr lang="es-ES"/>
              <a:t>Haga clic para modificar el estilo de texto del patrón</a:t>
            </a:r>
          </a:p>
        </p:txBody>
      </p:sp>
      <p:sp>
        <p:nvSpPr>
          <p:cNvPr id="28" name="Marcador de texto 18"/>
          <p:cNvSpPr>
            <a:spLocks noGrp="1"/>
          </p:cNvSpPr>
          <p:nvPr>
            <p:ph type="body" sz="quarter" idx="19"/>
          </p:nvPr>
        </p:nvSpPr>
        <p:spPr>
          <a:xfrm>
            <a:off x="8461190" y="922319"/>
            <a:ext cx="2020725" cy="691272"/>
          </a:xfrm>
          <a:prstGeom prst="homePlate">
            <a:avLst/>
          </a:prstGeom>
          <a:solidFill>
            <a:schemeClr val="dk2"/>
          </a:solidFill>
          <a:ln>
            <a:noFill/>
          </a:ln>
          <a:effectLst>
            <a:outerShdw blurRad="39999" dist="23000" dir="5400000" rotWithShape="0">
              <a:srgbClr val="000000">
                <a:alpha val="34901"/>
              </a:srgbClr>
            </a:outerShdw>
          </a:effectLst>
        </p:spPr>
        <p:txBody>
          <a:bodyPr lIns="104270" tIns="52121" rIns="104270" bIns="52121" anchor="ctr">
            <a:noAutofit/>
          </a:bodyPr>
          <a:lstStyle>
            <a:lvl1pPr marL="0" marR="0" indent="0" algn="ctr" defTabSz="983103" rtl="0" eaLnBrk="1" latinLnBrk="0" hangingPunct="1">
              <a:lnSpc>
                <a:spcPct val="90000"/>
              </a:lnSpc>
              <a:spcBef>
                <a:spcPts val="0"/>
              </a:spcBef>
              <a:spcAft>
                <a:spcPts val="0"/>
              </a:spcAft>
              <a:buSzPct val="25000"/>
              <a:buNone/>
              <a:defRPr lang="es-CL" sz="942" b="1" kern="1200" dirty="0">
                <a:solidFill>
                  <a:schemeClr val="lt1"/>
                </a:solidFill>
                <a:latin typeface="Arial"/>
                <a:ea typeface="Arial"/>
                <a:cs typeface="Arial"/>
              </a:defRPr>
            </a:lvl1pPr>
          </a:lstStyle>
          <a:p>
            <a:pPr lvl="0"/>
            <a:r>
              <a:rPr lang="es-ES"/>
              <a:t>Haga clic para modificar el estilo de texto del patrón</a:t>
            </a:r>
          </a:p>
        </p:txBody>
      </p:sp>
      <p:sp>
        <p:nvSpPr>
          <p:cNvPr id="29" name="Marcador de texto 18"/>
          <p:cNvSpPr>
            <a:spLocks noGrp="1"/>
          </p:cNvSpPr>
          <p:nvPr>
            <p:ph type="body" sz="quarter" idx="20"/>
          </p:nvPr>
        </p:nvSpPr>
        <p:spPr>
          <a:xfrm>
            <a:off x="1564622"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0" name="Marcador de texto 18"/>
          <p:cNvSpPr>
            <a:spLocks noGrp="1"/>
          </p:cNvSpPr>
          <p:nvPr>
            <p:ph type="body" sz="quarter" idx="21"/>
          </p:nvPr>
        </p:nvSpPr>
        <p:spPr>
          <a:xfrm>
            <a:off x="1564622"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2" name="Marcador de texto 18"/>
          <p:cNvSpPr>
            <a:spLocks noGrp="1"/>
          </p:cNvSpPr>
          <p:nvPr>
            <p:ph type="body" sz="quarter" idx="22"/>
          </p:nvPr>
        </p:nvSpPr>
        <p:spPr>
          <a:xfrm>
            <a:off x="1564622"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3" name="Marcador de texto 18"/>
          <p:cNvSpPr>
            <a:spLocks noGrp="1"/>
          </p:cNvSpPr>
          <p:nvPr>
            <p:ph type="body" sz="quarter" idx="23"/>
          </p:nvPr>
        </p:nvSpPr>
        <p:spPr>
          <a:xfrm>
            <a:off x="1564622"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35" name="Marcador de texto 18"/>
          <p:cNvSpPr>
            <a:spLocks noGrp="1"/>
          </p:cNvSpPr>
          <p:nvPr>
            <p:ph type="body" sz="quarter" idx="24"/>
          </p:nvPr>
        </p:nvSpPr>
        <p:spPr>
          <a:xfrm>
            <a:off x="1564622"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6" name="Marcador de texto 18"/>
          <p:cNvSpPr>
            <a:spLocks noGrp="1"/>
          </p:cNvSpPr>
          <p:nvPr>
            <p:ph type="body" sz="quarter" idx="25"/>
          </p:nvPr>
        </p:nvSpPr>
        <p:spPr>
          <a:xfrm>
            <a:off x="3863354"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7" name="Marcador de texto 18"/>
          <p:cNvSpPr>
            <a:spLocks noGrp="1"/>
          </p:cNvSpPr>
          <p:nvPr>
            <p:ph type="body" sz="quarter" idx="26"/>
          </p:nvPr>
        </p:nvSpPr>
        <p:spPr>
          <a:xfrm>
            <a:off x="3863354"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8" name="Marcador de texto 18"/>
          <p:cNvSpPr>
            <a:spLocks noGrp="1"/>
          </p:cNvSpPr>
          <p:nvPr>
            <p:ph type="body" sz="quarter" idx="27"/>
          </p:nvPr>
        </p:nvSpPr>
        <p:spPr>
          <a:xfrm>
            <a:off x="3863354"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39" name="Marcador de texto 18"/>
          <p:cNvSpPr>
            <a:spLocks noGrp="1"/>
          </p:cNvSpPr>
          <p:nvPr>
            <p:ph type="body" sz="quarter" idx="28"/>
          </p:nvPr>
        </p:nvSpPr>
        <p:spPr>
          <a:xfrm>
            <a:off x="3863354"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40" name="Marcador de texto 18"/>
          <p:cNvSpPr>
            <a:spLocks noGrp="1"/>
          </p:cNvSpPr>
          <p:nvPr>
            <p:ph type="body" sz="quarter" idx="29"/>
          </p:nvPr>
        </p:nvSpPr>
        <p:spPr>
          <a:xfrm>
            <a:off x="3863354"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1" name="Marcador de texto 18"/>
          <p:cNvSpPr>
            <a:spLocks noGrp="1"/>
          </p:cNvSpPr>
          <p:nvPr>
            <p:ph type="body" sz="quarter" idx="30"/>
          </p:nvPr>
        </p:nvSpPr>
        <p:spPr>
          <a:xfrm>
            <a:off x="6162083"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2" name="Marcador de texto 18"/>
          <p:cNvSpPr>
            <a:spLocks noGrp="1"/>
          </p:cNvSpPr>
          <p:nvPr>
            <p:ph type="body" sz="quarter" idx="31"/>
          </p:nvPr>
        </p:nvSpPr>
        <p:spPr>
          <a:xfrm>
            <a:off x="6162083"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3" name="Marcador de texto 18"/>
          <p:cNvSpPr>
            <a:spLocks noGrp="1"/>
          </p:cNvSpPr>
          <p:nvPr>
            <p:ph type="body" sz="quarter" idx="32"/>
          </p:nvPr>
        </p:nvSpPr>
        <p:spPr>
          <a:xfrm>
            <a:off x="6162083"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4" name="Marcador de texto 18"/>
          <p:cNvSpPr>
            <a:spLocks noGrp="1"/>
          </p:cNvSpPr>
          <p:nvPr>
            <p:ph type="body" sz="quarter" idx="33"/>
          </p:nvPr>
        </p:nvSpPr>
        <p:spPr>
          <a:xfrm>
            <a:off x="6162083"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45" name="Marcador de texto 18"/>
          <p:cNvSpPr>
            <a:spLocks noGrp="1"/>
          </p:cNvSpPr>
          <p:nvPr>
            <p:ph type="body" sz="quarter" idx="34"/>
          </p:nvPr>
        </p:nvSpPr>
        <p:spPr>
          <a:xfrm>
            <a:off x="6162083"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6" name="Marcador de texto 18"/>
          <p:cNvSpPr>
            <a:spLocks noGrp="1"/>
          </p:cNvSpPr>
          <p:nvPr>
            <p:ph type="body" sz="quarter" idx="35"/>
          </p:nvPr>
        </p:nvSpPr>
        <p:spPr>
          <a:xfrm>
            <a:off x="8460815" y="1715263"/>
            <a:ext cx="2021101" cy="69127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7" name="Marcador de texto 18"/>
          <p:cNvSpPr>
            <a:spLocks noGrp="1"/>
          </p:cNvSpPr>
          <p:nvPr>
            <p:ph type="body" sz="quarter" idx="36"/>
          </p:nvPr>
        </p:nvSpPr>
        <p:spPr>
          <a:xfrm>
            <a:off x="8460815" y="2508205"/>
            <a:ext cx="2021101" cy="1658351"/>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8" name="Marcador de texto 18"/>
          <p:cNvSpPr>
            <a:spLocks noGrp="1"/>
          </p:cNvSpPr>
          <p:nvPr>
            <p:ph type="body" sz="quarter" idx="37"/>
          </p:nvPr>
        </p:nvSpPr>
        <p:spPr>
          <a:xfrm>
            <a:off x="8460815" y="4267752"/>
            <a:ext cx="2021101" cy="1045150"/>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
        <p:nvSpPr>
          <p:cNvPr id="49" name="Marcador de texto 18"/>
          <p:cNvSpPr>
            <a:spLocks noGrp="1"/>
          </p:cNvSpPr>
          <p:nvPr>
            <p:ph type="body" sz="quarter" idx="38"/>
          </p:nvPr>
        </p:nvSpPr>
        <p:spPr>
          <a:xfrm>
            <a:off x="8460815" y="5414097"/>
            <a:ext cx="2021101" cy="427500"/>
          </a:xfrm>
          <a:prstGeom prst="rect">
            <a:avLst/>
          </a:prstGeom>
          <a:solidFill>
            <a:schemeClr val="accent4"/>
          </a:solidFill>
          <a:ln>
            <a:noFill/>
          </a:ln>
        </p:spPr>
        <p:txBody>
          <a:bodyPr lIns="104270" tIns="52121" rIns="104270" bIns="52121" anchor="ctr">
            <a:noAutofit/>
          </a:bodyPr>
          <a:lstStyle>
            <a:lvl1pPr marL="191159" indent="-191159">
              <a:buNone/>
              <a:defRPr lang="es-CL" sz="942" b="1" kern="1200" dirty="0">
                <a:solidFill>
                  <a:schemeClr val="dk2"/>
                </a:solidFill>
                <a:latin typeface="Arial"/>
                <a:ea typeface="Arial"/>
                <a:cs typeface="Arial"/>
              </a:defRPr>
            </a:lvl1pPr>
          </a:lstStyle>
          <a:p>
            <a:pPr lvl="0"/>
            <a:r>
              <a:rPr lang="es-ES"/>
              <a:t>Haga clic para modificar el estilo de texto del patrón</a:t>
            </a:r>
          </a:p>
        </p:txBody>
      </p:sp>
      <p:sp>
        <p:nvSpPr>
          <p:cNvPr id="50" name="Marcador de texto 18"/>
          <p:cNvSpPr>
            <a:spLocks noGrp="1"/>
          </p:cNvSpPr>
          <p:nvPr>
            <p:ph type="body" sz="quarter" idx="39"/>
          </p:nvPr>
        </p:nvSpPr>
        <p:spPr>
          <a:xfrm>
            <a:off x="8460815" y="5938248"/>
            <a:ext cx="2021101" cy="864272"/>
          </a:xfrm>
          <a:prstGeom prst="rect">
            <a:avLst/>
          </a:prstGeom>
          <a:solidFill>
            <a:srgbClr val="F2F2F2"/>
          </a:solidFill>
          <a:ln>
            <a:noFill/>
          </a:ln>
        </p:spPr>
        <p:txBody>
          <a:bodyPr lIns="76984" tIns="61587" rIns="39091" bIns="19531" anchor="ctr">
            <a:noAutofit/>
          </a:bodyPr>
          <a:lstStyle>
            <a:lvl1pPr>
              <a:defRPr lang="es-CL" sz="942" kern="1200" dirty="0">
                <a:latin typeface="Arial"/>
                <a:ea typeface="Arial"/>
                <a:cs typeface="Arial"/>
              </a:defRPr>
            </a:lvl1pPr>
          </a:lstStyle>
          <a:p>
            <a:pPr lvl="0"/>
            <a:r>
              <a:rPr lang="es-ES"/>
              <a:t>Haga clic para modificar el estilo de texto del patrón</a:t>
            </a:r>
          </a:p>
        </p:txBody>
      </p:sp>
    </p:spTree>
    <p:extLst>
      <p:ext uri="{BB962C8B-B14F-4D97-AF65-F5344CB8AC3E}">
        <p14:creationId xmlns:p14="http://schemas.microsoft.com/office/powerpoint/2010/main" val="15796015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o">
    <p:spTree>
      <p:nvGrpSpPr>
        <p:cNvPr id="1" name=""/>
        <p:cNvGrpSpPr/>
        <p:nvPr/>
      </p:nvGrpSpPr>
      <p:grpSpPr>
        <a:xfrm>
          <a:off x="0" y="0"/>
          <a:ext cx="0" cy="0"/>
          <a:chOff x="0" y="0"/>
          <a:chExt cx="0" cy="0"/>
        </a:xfrm>
      </p:grpSpPr>
      <p:sp>
        <p:nvSpPr>
          <p:cNvPr id="2" name="Title 1"/>
          <p:cNvSpPr>
            <a:spLocks noGrp="1"/>
          </p:cNvSpPr>
          <p:nvPr>
            <p:ph type="title"/>
          </p:nvPr>
        </p:nvSpPr>
        <p:spPr/>
        <p:txBody>
          <a:bodyPr tIns="52144" bIns="52144"/>
          <a:lstStyle>
            <a:lvl1pPr>
              <a:defRPr>
                <a:solidFill>
                  <a:schemeClr val="bg2"/>
                </a:solidFill>
              </a:defRPr>
            </a:lvl1pPr>
          </a:lstStyle>
          <a:p>
            <a:r>
              <a:rPr lang="en-US"/>
              <a:t>Click to edit Master title style</a:t>
            </a:r>
            <a:endParaRPr lang="pt-BR" altLang="pt-BR" dirty="0"/>
          </a:p>
        </p:txBody>
      </p:sp>
      <p:sp>
        <p:nvSpPr>
          <p:cNvPr id="3" name="Content Placeholder 2"/>
          <p:cNvSpPr>
            <a:spLocks noGrp="1"/>
          </p:cNvSpPr>
          <p:nvPr>
            <p:ph idx="1"/>
          </p:nvPr>
        </p:nvSpPr>
        <p:spPr>
          <a:xfrm>
            <a:off x="801886" y="1231947"/>
            <a:ext cx="9088041" cy="5739753"/>
          </a:xfrm>
          <a:prstGeom prst="rect">
            <a:avLst/>
          </a:prstGeom>
        </p:spPr>
        <p:txBody>
          <a:bodyPr lIns="104287" tIns="52144" rIns="104287" bIns="52144"/>
          <a:lstStyle>
            <a:lvl1pPr>
              <a:buClr>
                <a:schemeClr val="tx2"/>
              </a:buCl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BR" altLang="pt-BR" dirty="0"/>
          </a:p>
        </p:txBody>
      </p:sp>
      <p:sp>
        <p:nvSpPr>
          <p:cNvPr id="4" name="Content Placeholder 2"/>
          <p:cNvSpPr>
            <a:spLocks noGrp="1"/>
          </p:cNvSpPr>
          <p:nvPr>
            <p:ph idx="15"/>
          </p:nvPr>
        </p:nvSpPr>
        <p:spPr>
          <a:xfrm>
            <a:off x="233852" y="7182409"/>
            <a:ext cx="9321898" cy="377267"/>
          </a:xfrm>
          <a:prstGeom prst="rect">
            <a:avLst/>
          </a:prstGeom>
        </p:spPr>
        <p:txBody>
          <a:bodyPr lIns="104287" tIns="52144" rIns="104287" bIns="52144"/>
          <a:lstStyle>
            <a:lvl1pPr marL="245775" indent="-245775" algn="l" defTabSz="983103" rtl="0" eaLnBrk="1" fontAlgn="base" latinLnBrk="0" hangingPunct="1">
              <a:spcBef>
                <a:spcPct val="0"/>
              </a:spcBef>
              <a:spcAft>
                <a:spcPct val="0"/>
              </a:spcAft>
              <a:buClr>
                <a:srgbClr val="000000"/>
              </a:buClr>
              <a:buFont typeface="Wingdings" pitchFamily="2" charset="2"/>
              <a:buAutoNum type="arabicParenBoth"/>
              <a:defRPr lang="pt-BR" altLang="pt-BR" sz="754" kern="1200" baseline="0" dirty="0">
                <a:solidFill>
                  <a:schemeClr val="accent6"/>
                </a:solidFill>
                <a:latin typeface="Arial" charset="0"/>
                <a:ea typeface="+mn-ea"/>
                <a:cs typeface="Calibri" panose="020F0502020204030204" pitchFamily="34" charset="0"/>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s-ES"/>
              <a:t>Haga clic para modificar el estilo de texto del patrón</a:t>
            </a:r>
          </a:p>
        </p:txBody>
      </p:sp>
    </p:spTree>
    <p:extLst>
      <p:ext uri="{BB962C8B-B14F-4D97-AF65-F5344CB8AC3E}">
        <p14:creationId xmlns:p14="http://schemas.microsoft.com/office/powerpoint/2010/main" val="43450336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emf"/><Relationship Id="rId4" Type="http://schemas.openxmlformats.org/officeDocument/2006/relationships/slideLayout" Target="../slideLayouts/slideLayout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theme" Target="../theme/theme5.xml"/><Relationship Id="rId4"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2.emf"/><Relationship Id="rId4" Type="http://schemas.openxmlformats.org/officeDocument/2006/relationships/slideLayout" Target="../slideLayouts/slideLayout2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2.emf"/><Relationship Id="rId4" Type="http://schemas.openxmlformats.org/officeDocument/2006/relationships/slideLayout" Target="../slideLayouts/slideLayout30.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2.emf"/><Relationship Id="rId5" Type="http://schemas.openxmlformats.org/officeDocument/2006/relationships/slideLayout" Target="../slideLayouts/slideLayout39.xml"/><Relationship Id="rId10" Type="http://schemas.openxmlformats.org/officeDocument/2006/relationships/theme" Target="../theme/theme9.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9" Type="http://schemas.openxmlformats.org/officeDocument/2006/relationships/image" Target="../media/image2.emf"/></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image" Target="../media/image2.emf"/><Relationship Id="rId4" Type="http://schemas.openxmlformats.org/officeDocument/2006/relationships/slideLayout" Target="../slideLayouts/slideLayout54.xml"/><Relationship Id="rId9"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E4FE2FE8-6001-4DDE-8324-EEA9F39AC6AF}"/>
              </a:ext>
            </a:extLst>
          </p:cNvPr>
          <p:cNvSpPr>
            <a:spLocks noGrp="1"/>
          </p:cNvSpPr>
          <p:nvPr>
            <p:ph type="title"/>
          </p:nvPr>
        </p:nvSpPr>
        <p:spPr>
          <a:xfrm>
            <a:off x="735013" y="403225"/>
            <a:ext cx="9221787" cy="1460500"/>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xmlns="" id="{DC7B28F6-B48C-4B47-ABAE-8398EAD2D962}"/>
              </a:ext>
            </a:extLst>
          </p:cNvPr>
          <p:cNvSpPr>
            <a:spLocks noGrp="1"/>
          </p:cNvSpPr>
          <p:nvPr>
            <p:ph type="body" idx="1"/>
          </p:nvPr>
        </p:nvSpPr>
        <p:spPr>
          <a:xfrm>
            <a:off x="735013" y="2012950"/>
            <a:ext cx="9221787" cy="47958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xmlns="" id="{18B9E8B5-07D1-4927-98ED-D719EE040451}"/>
              </a:ext>
            </a:extLst>
          </p:cNvPr>
          <p:cNvSpPr>
            <a:spLocks noGrp="1"/>
          </p:cNvSpPr>
          <p:nvPr>
            <p:ph type="dt" sz="half" idx="2"/>
          </p:nvPr>
        </p:nvSpPr>
        <p:spPr>
          <a:xfrm>
            <a:off x="735013" y="7007225"/>
            <a:ext cx="2405062"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2E5E2DD5-1E45-4318-813D-E50BFF443951}" type="datetimeFigureOut">
              <a:rPr lang="es-PE" smtClean="0"/>
              <a:pPr/>
              <a:t>25/05/2022</a:t>
            </a:fld>
            <a:endParaRPr lang="es-PE"/>
          </a:p>
        </p:txBody>
      </p:sp>
      <p:sp>
        <p:nvSpPr>
          <p:cNvPr id="5" name="Marcador de pie de página 4">
            <a:extLst>
              <a:ext uri="{FF2B5EF4-FFF2-40B4-BE49-F238E27FC236}">
                <a16:creationId xmlns:a16="http://schemas.microsoft.com/office/drawing/2014/main" xmlns="" id="{FB65052A-8389-4874-8A93-87643FB87B7F}"/>
              </a:ext>
            </a:extLst>
          </p:cNvPr>
          <p:cNvSpPr>
            <a:spLocks noGrp="1"/>
          </p:cNvSpPr>
          <p:nvPr>
            <p:ph type="ftr" sz="quarter" idx="3"/>
          </p:nvPr>
        </p:nvSpPr>
        <p:spPr>
          <a:xfrm>
            <a:off x="3541713" y="7007225"/>
            <a:ext cx="3608387"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xmlns="" id="{23BAD8E6-90A1-43F8-92D5-305C111498F5}"/>
              </a:ext>
            </a:extLst>
          </p:cNvPr>
          <p:cNvSpPr>
            <a:spLocks noGrp="1"/>
          </p:cNvSpPr>
          <p:nvPr>
            <p:ph type="sldNum" sz="quarter" idx="4"/>
          </p:nvPr>
        </p:nvSpPr>
        <p:spPr>
          <a:xfrm>
            <a:off x="7551738" y="7007225"/>
            <a:ext cx="2405062"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D73C8440-6CE8-4C0C-9A58-1DD462E53086}" type="slidenum">
              <a:rPr lang="es-PE" smtClean="0"/>
              <a:pPr/>
              <a:t>‹Nº›</a:t>
            </a:fld>
            <a:endParaRPr lang="es-PE"/>
          </a:p>
        </p:txBody>
      </p:sp>
      <p:pic>
        <p:nvPicPr>
          <p:cNvPr id="7" name="Imagen 6">
            <a:extLst>
              <a:ext uri="{FF2B5EF4-FFF2-40B4-BE49-F238E27FC236}">
                <a16:creationId xmlns:a16="http://schemas.microsoft.com/office/drawing/2014/main" xmlns="" id="{CFAC243D-2AEB-4E68-859B-614A4471D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39"/>
            <a:ext cx="10691813" cy="7558636"/>
          </a:xfrm>
          <a:prstGeom prst="rect">
            <a:avLst/>
          </a:prstGeom>
        </p:spPr>
      </p:pic>
    </p:spTree>
    <p:extLst>
      <p:ext uri="{BB962C8B-B14F-4D97-AF65-F5344CB8AC3E}">
        <p14:creationId xmlns:p14="http://schemas.microsoft.com/office/powerpoint/2010/main" val="3834291269"/>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5"/>
          <a:stretch>
            <a:fillRect/>
          </a:stretch>
        </p:blipFill>
        <p:spPr>
          <a:xfrm>
            <a:off x="377586" y="868047"/>
            <a:ext cx="590889" cy="200033"/>
          </a:xfrm>
          <a:prstGeom prst="rect">
            <a:avLst/>
          </a:prstGeom>
        </p:spPr>
      </p:pic>
      <p:pic>
        <p:nvPicPr>
          <p:cNvPr id="12" name="Imagen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1021" y="6638921"/>
            <a:ext cx="9593188" cy="920754"/>
          </a:xfrm>
          <a:prstGeom prst="rect">
            <a:avLst/>
          </a:prstGeom>
        </p:spPr>
      </p:pic>
      <p:pic>
        <p:nvPicPr>
          <p:cNvPr id="14" name="Imagen 13"/>
          <p:cNvPicPr>
            <a:picLocks noChangeAspect="1"/>
          </p:cNvPicPr>
          <p:nvPr userDrawn="1"/>
        </p:nvPicPr>
        <p:blipFill>
          <a:blip r:embed="rId5"/>
          <a:stretch>
            <a:fillRect/>
          </a:stretch>
        </p:blipFill>
        <p:spPr>
          <a:xfrm>
            <a:off x="1033157" y="7271544"/>
            <a:ext cx="327610" cy="110905"/>
          </a:xfrm>
          <a:prstGeom prst="rect">
            <a:avLst/>
          </a:prstGeom>
        </p:spPr>
      </p:pic>
      <p:sp>
        <p:nvSpPr>
          <p:cNvPr id="15" name="Marcador de título 1"/>
          <p:cNvSpPr>
            <a:spLocks noGrp="1"/>
          </p:cNvSpPr>
          <p:nvPr>
            <p:ph type="title"/>
          </p:nvPr>
        </p:nvSpPr>
        <p:spPr>
          <a:xfrm>
            <a:off x="1097482" y="306823"/>
            <a:ext cx="5892504" cy="1787982"/>
          </a:xfrm>
          <a:prstGeom prst="rect">
            <a:avLst/>
          </a:prstGeom>
        </p:spPr>
        <p:txBody>
          <a:bodyPr vert="horz" lIns="91440" rIns="45720" rtlCol="0" anchor="ctr">
            <a:normAutofit/>
          </a:bodyPr>
          <a:lstStyle/>
          <a:p>
            <a:r>
              <a:rPr kumimoji="0" lang="es-ES_tradnl" dirty="0"/>
              <a:t>Presentación</a:t>
            </a:r>
            <a:br>
              <a:rPr kumimoji="0" lang="es-ES_tradnl" dirty="0"/>
            </a:br>
            <a:r>
              <a:rPr kumimoji="0" lang="es-ES_tradnl" dirty="0"/>
              <a:t>Corporativos 2017</a:t>
            </a:r>
            <a:endParaRPr kumimoji="0" lang="en-US" dirty="0"/>
          </a:p>
        </p:txBody>
      </p:sp>
      <p:sp>
        <p:nvSpPr>
          <p:cNvPr id="16" name="Rectángulo 15"/>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_tradnl"/>
          </a:p>
        </p:txBody>
      </p:sp>
    </p:spTree>
    <p:extLst>
      <p:ext uri="{BB962C8B-B14F-4D97-AF65-F5344CB8AC3E}">
        <p14:creationId xmlns:p14="http://schemas.microsoft.com/office/powerpoint/2010/main" val="147851409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80" r:id="rId3"/>
  </p:sldLayoutIdLst>
  <p:txStyles>
    <p:title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4"/>
          <a:stretch>
            <a:fillRect/>
          </a:stretch>
        </p:blipFill>
        <p:spPr>
          <a:xfrm>
            <a:off x="377586" y="868047"/>
            <a:ext cx="590889" cy="200033"/>
          </a:xfrm>
          <a:prstGeom prst="rect">
            <a:avLst/>
          </a:prstGeom>
        </p:spPr>
      </p:pic>
      <p:pic>
        <p:nvPicPr>
          <p:cNvPr id="12" name="Imagen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1021" y="6638921"/>
            <a:ext cx="9593188" cy="920754"/>
          </a:xfrm>
          <a:prstGeom prst="rect">
            <a:avLst/>
          </a:prstGeom>
        </p:spPr>
      </p:pic>
      <p:pic>
        <p:nvPicPr>
          <p:cNvPr id="14" name="Imagen 13"/>
          <p:cNvPicPr>
            <a:picLocks noChangeAspect="1"/>
          </p:cNvPicPr>
          <p:nvPr userDrawn="1"/>
        </p:nvPicPr>
        <p:blipFill>
          <a:blip r:embed="rId4"/>
          <a:stretch>
            <a:fillRect/>
          </a:stretch>
        </p:blipFill>
        <p:spPr>
          <a:xfrm>
            <a:off x="1033157" y="7271544"/>
            <a:ext cx="327610" cy="110905"/>
          </a:xfrm>
          <a:prstGeom prst="rect">
            <a:avLst/>
          </a:prstGeom>
        </p:spPr>
      </p:pic>
      <p:sp>
        <p:nvSpPr>
          <p:cNvPr id="15" name="Marcador de título 1"/>
          <p:cNvSpPr>
            <a:spLocks noGrp="1"/>
          </p:cNvSpPr>
          <p:nvPr>
            <p:ph type="title"/>
          </p:nvPr>
        </p:nvSpPr>
        <p:spPr>
          <a:xfrm>
            <a:off x="1097482" y="306823"/>
            <a:ext cx="5892504" cy="1787982"/>
          </a:xfrm>
          <a:prstGeom prst="rect">
            <a:avLst/>
          </a:prstGeom>
        </p:spPr>
        <p:txBody>
          <a:bodyPr vert="horz" lIns="91440" rIns="45720" rtlCol="0" anchor="ctr">
            <a:normAutofit/>
          </a:bodyPr>
          <a:lstStyle/>
          <a:p>
            <a:r>
              <a:rPr kumimoji="0" lang="es-ES_tradnl" dirty="0"/>
              <a:t>Presentación</a:t>
            </a:r>
            <a:br>
              <a:rPr kumimoji="0" lang="es-ES_tradnl" dirty="0"/>
            </a:br>
            <a:r>
              <a:rPr kumimoji="0" lang="es-ES_tradnl" dirty="0"/>
              <a:t>Corporativos 2017</a:t>
            </a:r>
            <a:endParaRPr kumimoji="0" lang="en-US" dirty="0"/>
          </a:p>
        </p:txBody>
      </p:sp>
      <p:sp>
        <p:nvSpPr>
          <p:cNvPr id="16" name="Rectángulo 15"/>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97754" rtl="0" eaLnBrk="1" fontAlgn="auto" latinLnBrk="0" hangingPunct="1">
              <a:lnSpc>
                <a:spcPct val="100000"/>
              </a:lnSpc>
              <a:spcBef>
                <a:spcPts val="0"/>
              </a:spcBef>
              <a:spcAft>
                <a:spcPts val="0"/>
              </a:spcAft>
              <a:buClrTx/>
              <a:buSzTx/>
              <a:buFontTx/>
              <a:buNone/>
              <a:tabLst/>
              <a:defRPr/>
            </a:pPr>
            <a:endParaRPr kumimoji="0" lang="es-ES_tradnl" sz="196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557617"/>
      </p:ext>
    </p:extLst>
  </p:cSld>
  <p:clrMap bg1="lt1" tx1="dk1" bg2="lt2" tx2="dk2" accent1="accent1" accent2="accent2" accent3="accent3" accent4="accent4" accent5="accent5" accent6="accent6" hlink="hlink" folHlink="folHlink"/>
  <p:sldLayoutIdLst>
    <p:sldLayoutId id="2147483682" r:id="rId1"/>
    <p:sldLayoutId id="2147483683" r:id="rId2"/>
  </p:sldLayoutIdLst>
  <p:txStyles>
    <p:title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10"/>
          <a:stretch>
            <a:fillRect/>
          </a:stretch>
        </p:blipFill>
        <p:spPr>
          <a:xfrm>
            <a:off x="377586" y="868047"/>
            <a:ext cx="590889" cy="200033"/>
          </a:xfrm>
          <a:prstGeom prst="rect">
            <a:avLst/>
          </a:prstGeom>
        </p:spPr>
      </p:pic>
      <p:sp>
        <p:nvSpPr>
          <p:cNvPr id="13" name="CuadroTexto 12"/>
          <p:cNvSpPr txBox="1"/>
          <p:nvPr userDrawn="1"/>
        </p:nvSpPr>
        <p:spPr>
          <a:xfrm>
            <a:off x="1370654" y="7164937"/>
            <a:ext cx="2988813" cy="290401"/>
          </a:xfrm>
          <a:prstGeom prst="rect">
            <a:avLst/>
          </a:prstGeom>
          <a:noFill/>
        </p:spPr>
        <p:txBody>
          <a:bodyPr wrap="square" rtlCol="0">
            <a:spAutoFit/>
          </a:bodyPr>
          <a:lstStyle/>
          <a:p>
            <a:pPr marL="0" marR="0" lvl="0" indent="0" algn="l" defTabSz="497754" rtl="0" eaLnBrk="1" fontAlgn="auto" latinLnBrk="0" hangingPunct="1">
              <a:lnSpc>
                <a:spcPct val="100000"/>
              </a:lnSpc>
              <a:spcBef>
                <a:spcPts val="0"/>
              </a:spcBef>
              <a:spcAft>
                <a:spcPts val="0"/>
              </a:spcAft>
              <a:buClrTx/>
              <a:buSzTx/>
              <a:buFontTx/>
              <a:buNone/>
              <a:tabLst/>
              <a:defRPr/>
            </a:pPr>
            <a:r>
              <a:rPr kumimoji="0" lang="es-ES" sz="1287" b="0" i="1" u="none" strike="noStrike" kern="1200" cap="none" spc="0" normalizeH="0" baseline="0" noProof="0" dirty="0">
                <a:ln>
                  <a:noFill/>
                </a:ln>
                <a:solidFill>
                  <a:prstClr val="white"/>
                </a:solidFill>
                <a:effectLst/>
                <a:uLnTx/>
                <a:uFillTx/>
                <a:latin typeface="Calibri" panose="020F0502020204030204"/>
                <a:ea typeface="+mn-ea"/>
                <a:cs typeface="+mn-cs"/>
              </a:rPr>
              <a:t>Presentación </a:t>
            </a:r>
            <a:r>
              <a:rPr kumimoji="0" lang="es-ES" sz="1287" b="1" i="1" u="none" strike="noStrike" kern="1200" cap="none" spc="0" normalizeH="0" baseline="0" noProof="0" dirty="0">
                <a:ln>
                  <a:noFill/>
                </a:ln>
                <a:solidFill>
                  <a:prstClr val="white"/>
                </a:solidFill>
                <a:effectLst/>
                <a:uLnTx/>
                <a:uFillTx/>
                <a:latin typeface="Calibri" panose="020F0502020204030204"/>
                <a:ea typeface="+mn-ea"/>
                <a:cs typeface="+mn-cs"/>
              </a:rPr>
              <a:t>corporativa 2017</a:t>
            </a:r>
          </a:p>
        </p:txBody>
      </p:sp>
      <p:sp>
        <p:nvSpPr>
          <p:cNvPr id="15" name="Marcador de título 1"/>
          <p:cNvSpPr>
            <a:spLocks noGrp="1"/>
          </p:cNvSpPr>
          <p:nvPr>
            <p:ph type="title"/>
          </p:nvPr>
        </p:nvSpPr>
        <p:spPr>
          <a:xfrm>
            <a:off x="1097482" y="306823"/>
            <a:ext cx="5892504" cy="1787982"/>
          </a:xfrm>
          <a:prstGeom prst="rect">
            <a:avLst/>
          </a:prstGeom>
        </p:spPr>
        <p:txBody>
          <a:bodyPr vert="horz" lIns="91440" rIns="45720" rtlCol="0" anchor="ctr">
            <a:normAutofit/>
          </a:bodyPr>
          <a:lstStyle/>
          <a:p>
            <a:r>
              <a:rPr kumimoji="0" lang="es-ES_tradnl" dirty="0"/>
              <a:t>Presentación</a:t>
            </a:r>
            <a:br>
              <a:rPr kumimoji="0" lang="es-ES_tradnl" dirty="0"/>
            </a:br>
            <a:r>
              <a:rPr kumimoji="0" lang="es-ES_tradnl" dirty="0"/>
              <a:t>Corporativos 2017</a:t>
            </a:r>
            <a:endParaRPr kumimoji="0" lang="en-US" dirty="0"/>
          </a:p>
        </p:txBody>
      </p:sp>
      <p:sp>
        <p:nvSpPr>
          <p:cNvPr id="16" name="Rectángulo 15"/>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97754" rtl="0" eaLnBrk="1" fontAlgn="auto" latinLnBrk="0" hangingPunct="1">
              <a:lnSpc>
                <a:spcPct val="100000"/>
              </a:lnSpc>
              <a:spcBef>
                <a:spcPts val="0"/>
              </a:spcBef>
              <a:spcAft>
                <a:spcPts val="0"/>
              </a:spcAft>
              <a:buClrTx/>
              <a:buSzTx/>
              <a:buFontTx/>
              <a:buNone/>
              <a:tabLst/>
              <a:defRPr/>
            </a:pPr>
            <a:endParaRPr kumimoji="0" lang="es-ES_tradnl" sz="196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4714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762" r:id="rId3"/>
    <p:sldLayoutId id="2147483797" r:id="rId4"/>
    <p:sldLayoutId id="2147483869" r:id="rId5"/>
    <p:sldLayoutId id="2147483870" r:id="rId6"/>
    <p:sldLayoutId id="2147483871" r:id="rId7"/>
    <p:sldLayoutId id="2147483872" r:id="rId8"/>
  </p:sldLayoutIdLst>
  <p:txStyles>
    <p:title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alphaModFix amt="83000"/>
            <a:lum/>
          </a:blip>
          <a:srcRect/>
          <a:stretch>
            <a:fillRect t="-3000" b="-3000"/>
          </a:stretch>
        </a:blipFill>
        <a:effectLst/>
      </p:bgPr>
    </p:bg>
    <p:spTree>
      <p:nvGrpSpPr>
        <p:cNvPr id="1" name=""/>
        <p:cNvGrpSpPr/>
        <p:nvPr/>
      </p:nvGrpSpPr>
      <p:grpSpPr>
        <a:xfrm>
          <a:off x="0" y="0"/>
          <a:ext cx="0" cy="0"/>
          <a:chOff x="0" y="0"/>
          <a:chExt cx="0" cy="0"/>
        </a:xfrm>
      </p:grpSpPr>
      <p:sp>
        <p:nvSpPr>
          <p:cNvPr id="120" name="Marcador de título 1"/>
          <p:cNvSpPr>
            <a:spLocks noGrp="1"/>
          </p:cNvSpPr>
          <p:nvPr>
            <p:ph type="title"/>
          </p:nvPr>
        </p:nvSpPr>
        <p:spPr>
          <a:xfrm>
            <a:off x="1097482" y="306823"/>
            <a:ext cx="5892504" cy="1787982"/>
          </a:xfrm>
          <a:prstGeom prst="rect">
            <a:avLst/>
          </a:prstGeom>
        </p:spPr>
        <p:txBody>
          <a:bodyPr vert="horz" lIns="91440" rIns="45720" rtlCol="0" anchor="ctr">
            <a:normAutofit/>
          </a:bodyPr>
          <a:lstStyle/>
          <a:p>
            <a:r>
              <a:rPr kumimoji="0" lang="es-ES_tradnl" dirty="0"/>
              <a:t>Presentación</a:t>
            </a:r>
            <a:br>
              <a:rPr kumimoji="0" lang="es-ES_tradnl" dirty="0"/>
            </a:br>
            <a:r>
              <a:rPr kumimoji="0" lang="es-ES_tradnl" dirty="0"/>
              <a:t>Corporativos 2017</a:t>
            </a:r>
            <a:endParaRPr kumimoji="0" lang="en-US" dirty="0"/>
          </a:p>
        </p:txBody>
      </p:sp>
    </p:spTree>
    <p:extLst>
      <p:ext uri="{BB962C8B-B14F-4D97-AF65-F5344CB8AC3E}">
        <p14:creationId xmlns:p14="http://schemas.microsoft.com/office/powerpoint/2010/main" val="1248482741"/>
      </p:ext>
    </p:extLst>
  </p:cSld>
  <p:clrMap bg1="lt1" tx1="dk1" bg2="lt2" tx2="dk2" accent1="accent1" accent2="accent2" accent3="accent3" accent4="accent4" accent5="accent5" accent6="accent6" hlink="hlink" folHlink="folHlink"/>
  <p:sldLayoutIdLst>
    <p:sldLayoutId id="2147483673" r:id="rId1"/>
    <p:sldLayoutId id="2147483688" r:id="rId2"/>
    <p:sldLayoutId id="2147483746" r:id="rId3"/>
    <p:sldLayoutId id="2147483747" r:id="rId4"/>
  </p:sldLayoutIdLst>
  <p:txStyles>
    <p:titleStyle>
      <a:lvl1pPr algn="l" defTabSz="914400" rtl="0" eaLnBrk="1" latinLnBrk="0" hangingPunct="1">
        <a:lnSpc>
          <a:spcPct val="90000"/>
        </a:lnSpc>
        <a:spcBef>
          <a:spcPct val="0"/>
        </a:spcBef>
        <a:buNone/>
        <a:defRPr sz="5200" b="0" i="0" kern="1200">
          <a:solidFill>
            <a:srgbClr val="0F4A89"/>
          </a:solidFill>
          <a:latin typeface="Helvetica Neue" charset="0"/>
          <a:ea typeface="Helvetica Neue" charset="0"/>
          <a:cs typeface="Helvetica Neue"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83000"/>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120052"/>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10"/>
          <a:stretch>
            <a:fillRect/>
          </a:stretch>
        </p:blipFill>
        <p:spPr>
          <a:xfrm>
            <a:off x="377586" y="868047"/>
            <a:ext cx="590889" cy="200033"/>
          </a:xfrm>
          <a:prstGeom prst="rect">
            <a:avLst/>
          </a:prstGeom>
        </p:spPr>
      </p:pic>
      <p:sp>
        <p:nvSpPr>
          <p:cNvPr id="13" name="CuadroTexto 12"/>
          <p:cNvSpPr txBox="1"/>
          <p:nvPr userDrawn="1"/>
        </p:nvSpPr>
        <p:spPr>
          <a:xfrm>
            <a:off x="1370654" y="7164937"/>
            <a:ext cx="2988813" cy="290401"/>
          </a:xfrm>
          <a:prstGeom prst="rect">
            <a:avLst/>
          </a:prstGeom>
          <a:noFill/>
        </p:spPr>
        <p:txBody>
          <a:bodyPr wrap="square" rtlCol="0">
            <a:spAutoFit/>
          </a:bodyPr>
          <a:lstStyle/>
          <a:p>
            <a:pPr>
              <a:defRPr/>
            </a:pPr>
            <a:r>
              <a:rPr lang="es-ES" sz="1287" i="1" dirty="0">
                <a:solidFill>
                  <a:prstClr val="white"/>
                </a:solidFill>
              </a:rPr>
              <a:t>Presentación </a:t>
            </a:r>
            <a:r>
              <a:rPr lang="es-ES" sz="1287" b="1" i="1" dirty="0">
                <a:solidFill>
                  <a:prstClr val="white"/>
                </a:solidFill>
              </a:rPr>
              <a:t>corporativa 2017</a:t>
            </a:r>
          </a:p>
        </p:txBody>
      </p:sp>
      <p:sp>
        <p:nvSpPr>
          <p:cNvPr id="15" name="Marcador de título 1"/>
          <p:cNvSpPr>
            <a:spLocks noGrp="1"/>
          </p:cNvSpPr>
          <p:nvPr>
            <p:ph type="title"/>
          </p:nvPr>
        </p:nvSpPr>
        <p:spPr>
          <a:xfrm>
            <a:off x="1097482" y="306823"/>
            <a:ext cx="5892504" cy="1787982"/>
          </a:xfrm>
          <a:prstGeom prst="rect">
            <a:avLst/>
          </a:prstGeom>
        </p:spPr>
        <p:txBody>
          <a:bodyPr vert="horz" lIns="91440" rIns="45720" rtlCol="0" anchor="ctr">
            <a:normAutofit/>
          </a:bodyPr>
          <a:lstStyle/>
          <a:p>
            <a:r>
              <a:rPr kumimoji="0" lang="es-ES_tradnl" dirty="0"/>
              <a:t>Presentación</a:t>
            </a:r>
            <a:br>
              <a:rPr kumimoji="0" lang="es-ES_tradnl" dirty="0"/>
            </a:br>
            <a:r>
              <a:rPr kumimoji="0" lang="es-ES_tradnl" dirty="0"/>
              <a:t>Corporativos 2017</a:t>
            </a:r>
            <a:endParaRPr kumimoji="0" lang="en-US" dirty="0"/>
          </a:p>
        </p:txBody>
      </p:sp>
      <p:sp>
        <p:nvSpPr>
          <p:cNvPr id="16" name="Rectángulo 15"/>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endParaRPr lang="es-ES_tradnl">
              <a:solidFill>
                <a:prstClr val="black"/>
              </a:solidFill>
            </a:endParaRPr>
          </a:p>
        </p:txBody>
      </p:sp>
    </p:spTree>
    <p:extLst>
      <p:ext uri="{BB962C8B-B14F-4D97-AF65-F5344CB8AC3E}">
        <p14:creationId xmlns:p14="http://schemas.microsoft.com/office/powerpoint/2010/main" val="4160535989"/>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20" r:id="rId6"/>
    <p:sldLayoutId id="2147483821" r:id="rId7"/>
    <p:sldLayoutId id="2147483822" r:id="rId8"/>
  </p:sldLayoutIdLst>
  <p:txStyles>
    <p:title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Imagen 7">
            <a:extLst>
              <a:ext uri="{FF2B5EF4-FFF2-40B4-BE49-F238E27FC236}">
                <a16:creationId xmlns:a16="http://schemas.microsoft.com/office/drawing/2014/main" xmlns="" id="{3E29D4F2-4933-472F-8C32-F868DEFC647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76813" y="867963"/>
            <a:ext cx="592133" cy="19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CuadroTexto 12">
            <a:extLst>
              <a:ext uri="{FF2B5EF4-FFF2-40B4-BE49-F238E27FC236}">
                <a16:creationId xmlns:a16="http://schemas.microsoft.com/office/drawing/2014/main" xmlns="" id="{657BAD4A-77C0-487D-863E-1AE9498FCB82}"/>
              </a:ext>
            </a:extLst>
          </p:cNvPr>
          <p:cNvSpPr txBox="1">
            <a:spLocks noChangeArrowheads="1"/>
          </p:cNvSpPr>
          <p:nvPr userDrawn="1"/>
        </p:nvSpPr>
        <p:spPr bwMode="auto">
          <a:xfrm>
            <a:off x="1369889" y="7164192"/>
            <a:ext cx="2990367" cy="27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25450">
              <a:defRPr>
                <a:solidFill>
                  <a:schemeClr val="tx1"/>
                </a:solidFill>
                <a:latin typeface="Times New Roman" panose="02020603050405020304" pitchFamily="18" charset="0"/>
                <a:cs typeface="Arial" panose="020B0604020202020204" pitchFamily="34" charset="0"/>
              </a:defRPr>
            </a:lvl1pPr>
            <a:lvl2pPr marL="742950" indent="-285750" defTabSz="425450">
              <a:defRPr>
                <a:solidFill>
                  <a:schemeClr val="tx1"/>
                </a:solidFill>
                <a:latin typeface="Times New Roman" panose="02020603050405020304" pitchFamily="18" charset="0"/>
                <a:cs typeface="Arial" panose="020B0604020202020204" pitchFamily="34" charset="0"/>
              </a:defRPr>
            </a:lvl2pPr>
            <a:lvl3pPr marL="1143000" indent="-228600" defTabSz="425450">
              <a:defRPr>
                <a:solidFill>
                  <a:schemeClr val="tx1"/>
                </a:solidFill>
                <a:latin typeface="Times New Roman" panose="02020603050405020304" pitchFamily="18" charset="0"/>
                <a:cs typeface="Arial" panose="020B0604020202020204" pitchFamily="34" charset="0"/>
              </a:defRPr>
            </a:lvl3pPr>
            <a:lvl4pPr marL="1600200" indent="-228600" defTabSz="425450">
              <a:defRPr>
                <a:solidFill>
                  <a:schemeClr val="tx1"/>
                </a:solidFill>
                <a:latin typeface="Times New Roman" panose="02020603050405020304" pitchFamily="18" charset="0"/>
                <a:cs typeface="Arial" panose="020B0604020202020204" pitchFamily="34" charset="0"/>
              </a:defRPr>
            </a:lvl4pPr>
            <a:lvl5pPr marL="2057400" indent="-228600" defTabSz="425450">
              <a:defRPr>
                <a:solidFill>
                  <a:schemeClr val="tx1"/>
                </a:solidFill>
                <a:latin typeface="Times New Roman" panose="02020603050405020304" pitchFamily="18" charset="0"/>
                <a:cs typeface="Arial" panose="020B0604020202020204" pitchFamily="34" charset="0"/>
              </a:defRPr>
            </a:lvl5pPr>
            <a:lvl6pPr marL="25146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s-ES" altLang="es-CL" sz="1213" i="1">
                <a:solidFill>
                  <a:srgbClr val="FFFFFF"/>
                </a:solidFill>
                <a:latin typeface="Calibri" panose="020F0502020204030204" pitchFamily="34" charset="0"/>
              </a:rPr>
              <a:t>Presentación </a:t>
            </a:r>
            <a:r>
              <a:rPr lang="es-ES" altLang="es-CL" sz="1213" b="1" i="1">
                <a:solidFill>
                  <a:srgbClr val="FFFFFF"/>
                </a:solidFill>
                <a:latin typeface="Calibri" panose="020F0502020204030204" pitchFamily="34" charset="0"/>
              </a:rPr>
              <a:t>corporativa 2017</a:t>
            </a:r>
          </a:p>
        </p:txBody>
      </p:sp>
      <p:sp>
        <p:nvSpPr>
          <p:cNvPr id="15" name="Marcador de título 1">
            <a:extLst>
              <a:ext uri="{FF2B5EF4-FFF2-40B4-BE49-F238E27FC236}">
                <a16:creationId xmlns:a16="http://schemas.microsoft.com/office/drawing/2014/main" xmlns="" id="{C03D6606-F491-4B40-81AC-E3F95E98CAAA}"/>
              </a:ext>
            </a:extLst>
          </p:cNvPr>
          <p:cNvSpPr>
            <a:spLocks noGrp="1"/>
          </p:cNvSpPr>
          <p:nvPr>
            <p:ph type="title"/>
          </p:nvPr>
        </p:nvSpPr>
        <p:spPr>
          <a:xfrm>
            <a:off x="1097025" y="306238"/>
            <a:ext cx="5893490" cy="1788423"/>
          </a:xfrm>
          <a:prstGeom prst="rect">
            <a:avLst/>
          </a:prstGeom>
        </p:spPr>
        <p:txBody>
          <a:bodyPr vert="horz" lIns="91440" rIns="45720" rtlCol="0" anchor="ctr">
            <a:normAutofit/>
          </a:bodyPr>
          <a:lstStyle/>
          <a:p>
            <a:r>
              <a:rPr lang="es-ES_tradnl" dirty="0"/>
              <a:t>Presentación</a:t>
            </a:r>
            <a:br>
              <a:rPr lang="es-ES_tradnl" dirty="0"/>
            </a:br>
            <a:r>
              <a:rPr lang="es-ES_tradnl" dirty="0"/>
              <a:t>Corporativos 2017</a:t>
            </a:r>
            <a:endParaRPr lang="en-US" dirty="0"/>
          </a:p>
        </p:txBody>
      </p:sp>
      <p:sp>
        <p:nvSpPr>
          <p:cNvPr id="16" name="Rectángulo 15">
            <a:extLst>
              <a:ext uri="{FF2B5EF4-FFF2-40B4-BE49-F238E27FC236}">
                <a16:creationId xmlns:a16="http://schemas.microsoft.com/office/drawing/2014/main" xmlns="" id="{41F50029-F70F-4D33-9EC9-9204A7AF51F8}"/>
              </a:ext>
            </a:extLst>
          </p:cNvPr>
          <p:cNvSpPr/>
          <p:nvPr userDrawn="1"/>
        </p:nvSpPr>
        <p:spPr>
          <a:xfrm>
            <a:off x="0" y="-3500"/>
            <a:ext cx="10691813"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anchor="ctr"/>
          <a:lstStyle/>
          <a:p>
            <a:pPr algn="ctr" defTabSz="469226" eaLnBrk="1" fontAlgn="auto" hangingPunct="1">
              <a:spcBef>
                <a:spcPts val="0"/>
              </a:spcBef>
              <a:spcAft>
                <a:spcPts val="0"/>
              </a:spcAft>
              <a:defRPr/>
            </a:pPr>
            <a:endParaRPr lang="es-ES_tradnl" sz="1847">
              <a:solidFill>
                <a:prstClr val="black"/>
              </a:solidFill>
            </a:endParaRPr>
          </a:p>
        </p:txBody>
      </p:sp>
    </p:spTree>
    <p:extLst>
      <p:ext uri="{BB962C8B-B14F-4D97-AF65-F5344CB8AC3E}">
        <p14:creationId xmlns:p14="http://schemas.microsoft.com/office/powerpoint/2010/main" val="2950260101"/>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3" r:id="rId8"/>
  </p:sldLayoutIdLst>
  <p:hf hdr="0" ftr="0" dt="0"/>
  <p:txStyles>
    <p:titleStyle>
      <a:lvl1pPr algn="l" defTabSz="860951" rtl="0" fontAlgn="base">
        <a:lnSpc>
          <a:spcPct val="90000"/>
        </a:lnSpc>
        <a:spcBef>
          <a:spcPct val="0"/>
        </a:spcBef>
        <a:spcAft>
          <a:spcPct val="0"/>
        </a:spcAft>
        <a:defRPr sz="4850" kern="1200">
          <a:solidFill>
            <a:srgbClr val="15619B"/>
          </a:solidFill>
          <a:latin typeface="Helvetica Neue LT Std 55 Roman" charset="0"/>
          <a:ea typeface="Helvetica Neue LT Std 55 Roman" charset="0"/>
          <a:cs typeface="Helvetica Neue LT Std 55 Roman" charset="0"/>
        </a:defRPr>
      </a:lvl1pPr>
      <a:lvl2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2pPr>
      <a:lvl3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3pPr>
      <a:lvl4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4pPr>
      <a:lvl5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5pPr>
      <a:lvl6pPr marL="503972"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6pPr>
      <a:lvl7pPr marL="1007943"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7pPr>
      <a:lvl8pPr marL="1511915"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8pPr>
      <a:lvl9pPr marL="2015886"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9pPr>
    </p:titleStyle>
    <p:bodyStyle>
      <a:lvl1pPr marL="215238" indent="-215238" algn="l" defTabSz="860951" rtl="0" fontAlgn="base">
        <a:lnSpc>
          <a:spcPct val="90000"/>
        </a:lnSpc>
        <a:spcBef>
          <a:spcPts val="937"/>
        </a:spcBef>
        <a:spcAft>
          <a:spcPct val="0"/>
        </a:spcAft>
        <a:buFont typeface="Arial" panose="020B0604020202020204" pitchFamily="34" charset="0"/>
        <a:buChar char="•"/>
        <a:defRPr sz="2535" kern="1200">
          <a:solidFill>
            <a:schemeClr val="tx1"/>
          </a:solidFill>
          <a:latin typeface="+mn-lt"/>
          <a:ea typeface="+mn-ea"/>
          <a:cs typeface="+mn-cs"/>
        </a:defRPr>
      </a:lvl1pPr>
      <a:lvl2pPr marL="645714" indent="-215238" algn="l" defTabSz="860951" rtl="0" fontAlgn="base">
        <a:lnSpc>
          <a:spcPct val="90000"/>
        </a:lnSpc>
        <a:spcBef>
          <a:spcPts val="468"/>
        </a:spcBef>
        <a:spcAft>
          <a:spcPct val="0"/>
        </a:spcAft>
        <a:buFont typeface="Arial" panose="020B0604020202020204" pitchFamily="34" charset="0"/>
        <a:buChar char="•"/>
        <a:defRPr sz="2205" kern="1200">
          <a:solidFill>
            <a:schemeClr val="tx1"/>
          </a:solidFill>
          <a:latin typeface="+mn-lt"/>
          <a:ea typeface="+mn-ea"/>
          <a:cs typeface="+mn-cs"/>
        </a:defRPr>
      </a:lvl2pPr>
      <a:lvl3pPr marL="1076190" indent="-215238" algn="l" defTabSz="860951" rtl="0" fontAlgn="base">
        <a:lnSpc>
          <a:spcPct val="90000"/>
        </a:lnSpc>
        <a:spcBef>
          <a:spcPts val="468"/>
        </a:spcBef>
        <a:spcAft>
          <a:spcPct val="0"/>
        </a:spcAft>
        <a:buFont typeface="Arial" panose="020B0604020202020204" pitchFamily="34" charset="0"/>
        <a:buChar char="•"/>
        <a:defRPr sz="1874" kern="1200">
          <a:solidFill>
            <a:schemeClr val="tx1"/>
          </a:solidFill>
          <a:latin typeface="+mn-lt"/>
          <a:ea typeface="+mn-ea"/>
          <a:cs typeface="+mn-cs"/>
        </a:defRPr>
      </a:lvl3pPr>
      <a:lvl4pPr marL="1508415" indent="-215238" algn="l" defTabSz="860951" rtl="0" fontAlgn="base">
        <a:lnSpc>
          <a:spcPct val="90000"/>
        </a:lnSpc>
        <a:spcBef>
          <a:spcPts val="468"/>
        </a:spcBef>
        <a:spcAft>
          <a:spcPct val="0"/>
        </a:spcAft>
        <a:buFont typeface="Arial" panose="020B0604020202020204" pitchFamily="34" charset="0"/>
        <a:buChar char="•"/>
        <a:defRPr sz="1653" kern="1200">
          <a:solidFill>
            <a:schemeClr val="tx1"/>
          </a:solidFill>
          <a:latin typeface="+mn-lt"/>
          <a:ea typeface="+mn-ea"/>
          <a:cs typeface="+mn-cs"/>
        </a:defRPr>
      </a:lvl4pPr>
      <a:lvl5pPr marL="1938891" indent="-215238" algn="l" defTabSz="860951" rtl="0" fontAlgn="base">
        <a:lnSpc>
          <a:spcPct val="90000"/>
        </a:lnSpc>
        <a:spcBef>
          <a:spcPts val="468"/>
        </a:spcBef>
        <a:spcAft>
          <a:spcPct val="0"/>
        </a:spcAft>
        <a:buFont typeface="Arial" panose="020B0604020202020204" pitchFamily="34" charset="0"/>
        <a:buChar char="•"/>
        <a:defRPr sz="1653" kern="1200">
          <a:solidFill>
            <a:schemeClr val="tx1"/>
          </a:solidFill>
          <a:latin typeface="+mn-lt"/>
          <a:ea typeface="+mn-ea"/>
          <a:cs typeface="+mn-cs"/>
        </a:defRPr>
      </a:lvl5pPr>
      <a:lvl6pPr marL="2370481"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6pPr>
      <a:lvl7pPr marL="2801477"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7pPr>
      <a:lvl8pPr marL="3232474"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8pPr>
      <a:lvl9pPr marL="3663470"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9pPr>
    </p:bodyStyle>
    <p:otherStyle>
      <a:defPPr>
        <a:defRPr lang="es-ES_tradnl"/>
      </a:defPPr>
      <a:lvl1pPr marL="0" algn="l" defTabSz="861993" rtl="0" eaLnBrk="1" latinLnBrk="0" hangingPunct="1">
        <a:defRPr sz="1696" kern="1200">
          <a:solidFill>
            <a:schemeClr val="tx1"/>
          </a:solidFill>
          <a:latin typeface="+mn-lt"/>
          <a:ea typeface="+mn-ea"/>
          <a:cs typeface="+mn-cs"/>
        </a:defRPr>
      </a:lvl1pPr>
      <a:lvl2pPr marL="430996" algn="l" defTabSz="861993" rtl="0" eaLnBrk="1" latinLnBrk="0" hangingPunct="1">
        <a:defRPr sz="1696" kern="1200">
          <a:solidFill>
            <a:schemeClr val="tx1"/>
          </a:solidFill>
          <a:latin typeface="+mn-lt"/>
          <a:ea typeface="+mn-ea"/>
          <a:cs typeface="+mn-cs"/>
        </a:defRPr>
      </a:lvl2pPr>
      <a:lvl3pPr marL="861993" algn="l" defTabSz="861993" rtl="0" eaLnBrk="1" latinLnBrk="0" hangingPunct="1">
        <a:defRPr sz="1696" kern="1200">
          <a:solidFill>
            <a:schemeClr val="tx1"/>
          </a:solidFill>
          <a:latin typeface="+mn-lt"/>
          <a:ea typeface="+mn-ea"/>
          <a:cs typeface="+mn-cs"/>
        </a:defRPr>
      </a:lvl3pPr>
      <a:lvl4pPr marL="1292989" algn="l" defTabSz="861993" rtl="0" eaLnBrk="1" latinLnBrk="0" hangingPunct="1">
        <a:defRPr sz="1696" kern="1200">
          <a:solidFill>
            <a:schemeClr val="tx1"/>
          </a:solidFill>
          <a:latin typeface="+mn-lt"/>
          <a:ea typeface="+mn-ea"/>
          <a:cs typeface="+mn-cs"/>
        </a:defRPr>
      </a:lvl4pPr>
      <a:lvl5pPr marL="1723986" algn="l" defTabSz="861993" rtl="0" eaLnBrk="1" latinLnBrk="0" hangingPunct="1">
        <a:defRPr sz="1696" kern="1200">
          <a:solidFill>
            <a:schemeClr val="tx1"/>
          </a:solidFill>
          <a:latin typeface="+mn-lt"/>
          <a:ea typeface="+mn-ea"/>
          <a:cs typeface="+mn-cs"/>
        </a:defRPr>
      </a:lvl5pPr>
      <a:lvl6pPr marL="2154982" algn="l" defTabSz="861993" rtl="0" eaLnBrk="1" latinLnBrk="0" hangingPunct="1">
        <a:defRPr sz="1696" kern="1200">
          <a:solidFill>
            <a:schemeClr val="tx1"/>
          </a:solidFill>
          <a:latin typeface="+mn-lt"/>
          <a:ea typeface="+mn-ea"/>
          <a:cs typeface="+mn-cs"/>
        </a:defRPr>
      </a:lvl6pPr>
      <a:lvl7pPr marL="2585979" algn="l" defTabSz="861993" rtl="0" eaLnBrk="1" latinLnBrk="0" hangingPunct="1">
        <a:defRPr sz="1696" kern="1200">
          <a:solidFill>
            <a:schemeClr val="tx1"/>
          </a:solidFill>
          <a:latin typeface="+mn-lt"/>
          <a:ea typeface="+mn-ea"/>
          <a:cs typeface="+mn-cs"/>
        </a:defRPr>
      </a:lvl7pPr>
      <a:lvl8pPr marL="3016975" algn="l" defTabSz="861993" rtl="0" eaLnBrk="1" latinLnBrk="0" hangingPunct="1">
        <a:defRPr sz="1696" kern="1200">
          <a:solidFill>
            <a:schemeClr val="tx1"/>
          </a:solidFill>
          <a:latin typeface="+mn-lt"/>
          <a:ea typeface="+mn-ea"/>
          <a:cs typeface="+mn-cs"/>
        </a:defRPr>
      </a:lvl8pPr>
      <a:lvl9pPr marL="3447972" algn="l" defTabSz="861993" rtl="0" eaLnBrk="1" latinLnBrk="0" hangingPunct="1">
        <a:defRPr sz="1696"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Imagen 7">
            <a:extLst>
              <a:ext uri="{FF2B5EF4-FFF2-40B4-BE49-F238E27FC236}">
                <a16:creationId xmlns:a16="http://schemas.microsoft.com/office/drawing/2014/main" xmlns="" id="{D91EFFCF-7C8E-4D5E-8455-960D9E3C3D56}"/>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376813" y="867963"/>
            <a:ext cx="592133" cy="19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CuadroTexto 12">
            <a:extLst>
              <a:ext uri="{FF2B5EF4-FFF2-40B4-BE49-F238E27FC236}">
                <a16:creationId xmlns:a16="http://schemas.microsoft.com/office/drawing/2014/main" xmlns="" id="{AB182AF9-2A41-44BB-9C69-A874CFF15B79}"/>
              </a:ext>
            </a:extLst>
          </p:cNvPr>
          <p:cNvSpPr txBox="1">
            <a:spLocks noChangeArrowheads="1"/>
          </p:cNvSpPr>
          <p:nvPr userDrawn="1"/>
        </p:nvSpPr>
        <p:spPr bwMode="auto">
          <a:xfrm>
            <a:off x="1369889" y="7164192"/>
            <a:ext cx="2990367" cy="27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25450">
              <a:defRPr>
                <a:solidFill>
                  <a:schemeClr val="tx1"/>
                </a:solidFill>
                <a:latin typeface="Times New Roman" panose="02020603050405020304" pitchFamily="18" charset="0"/>
                <a:cs typeface="Arial" panose="020B0604020202020204" pitchFamily="34" charset="0"/>
              </a:defRPr>
            </a:lvl1pPr>
            <a:lvl2pPr marL="742950" indent="-285750" defTabSz="425450">
              <a:defRPr>
                <a:solidFill>
                  <a:schemeClr val="tx1"/>
                </a:solidFill>
                <a:latin typeface="Times New Roman" panose="02020603050405020304" pitchFamily="18" charset="0"/>
                <a:cs typeface="Arial" panose="020B0604020202020204" pitchFamily="34" charset="0"/>
              </a:defRPr>
            </a:lvl2pPr>
            <a:lvl3pPr marL="1143000" indent="-228600" defTabSz="425450">
              <a:defRPr>
                <a:solidFill>
                  <a:schemeClr val="tx1"/>
                </a:solidFill>
                <a:latin typeface="Times New Roman" panose="02020603050405020304" pitchFamily="18" charset="0"/>
                <a:cs typeface="Arial" panose="020B0604020202020204" pitchFamily="34" charset="0"/>
              </a:defRPr>
            </a:lvl3pPr>
            <a:lvl4pPr marL="1600200" indent="-228600" defTabSz="425450">
              <a:defRPr>
                <a:solidFill>
                  <a:schemeClr val="tx1"/>
                </a:solidFill>
                <a:latin typeface="Times New Roman" panose="02020603050405020304" pitchFamily="18" charset="0"/>
                <a:cs typeface="Arial" panose="020B0604020202020204" pitchFamily="34" charset="0"/>
              </a:defRPr>
            </a:lvl4pPr>
            <a:lvl5pPr marL="2057400" indent="-228600" defTabSz="425450">
              <a:defRPr>
                <a:solidFill>
                  <a:schemeClr val="tx1"/>
                </a:solidFill>
                <a:latin typeface="Times New Roman" panose="02020603050405020304" pitchFamily="18" charset="0"/>
                <a:cs typeface="Arial" panose="020B0604020202020204" pitchFamily="34" charset="0"/>
              </a:defRPr>
            </a:lvl5pPr>
            <a:lvl6pPr marL="25146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defTabSz="42545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s-ES" altLang="es-CL" sz="1213" i="1">
                <a:solidFill>
                  <a:srgbClr val="FFFFFF"/>
                </a:solidFill>
                <a:latin typeface="Calibri" panose="020F0502020204030204" pitchFamily="34" charset="0"/>
              </a:rPr>
              <a:t>Presentación </a:t>
            </a:r>
            <a:r>
              <a:rPr lang="es-ES" altLang="es-CL" sz="1213" b="1" i="1">
                <a:solidFill>
                  <a:srgbClr val="FFFFFF"/>
                </a:solidFill>
                <a:latin typeface="Calibri" panose="020F0502020204030204" pitchFamily="34" charset="0"/>
              </a:rPr>
              <a:t>corporativa 2017</a:t>
            </a:r>
          </a:p>
        </p:txBody>
      </p:sp>
      <p:sp>
        <p:nvSpPr>
          <p:cNvPr id="15" name="Marcador de título 1">
            <a:extLst>
              <a:ext uri="{FF2B5EF4-FFF2-40B4-BE49-F238E27FC236}">
                <a16:creationId xmlns:a16="http://schemas.microsoft.com/office/drawing/2014/main" xmlns="" id="{CCDFA6F2-13B5-4F73-B57D-650CFC1D8373}"/>
              </a:ext>
            </a:extLst>
          </p:cNvPr>
          <p:cNvSpPr>
            <a:spLocks noGrp="1"/>
          </p:cNvSpPr>
          <p:nvPr>
            <p:ph type="title"/>
          </p:nvPr>
        </p:nvSpPr>
        <p:spPr>
          <a:xfrm>
            <a:off x="1097025" y="306238"/>
            <a:ext cx="5893490" cy="1788423"/>
          </a:xfrm>
          <a:prstGeom prst="rect">
            <a:avLst/>
          </a:prstGeom>
        </p:spPr>
        <p:txBody>
          <a:bodyPr vert="horz" lIns="91440" rIns="45720" rtlCol="0" anchor="ctr">
            <a:normAutofit/>
          </a:bodyPr>
          <a:lstStyle/>
          <a:p>
            <a:r>
              <a:rPr lang="es-ES_tradnl" dirty="0"/>
              <a:t>Presentación</a:t>
            </a:r>
            <a:br>
              <a:rPr lang="es-ES_tradnl" dirty="0"/>
            </a:br>
            <a:r>
              <a:rPr lang="es-ES_tradnl" dirty="0"/>
              <a:t>Corporativos 2017</a:t>
            </a:r>
            <a:endParaRPr lang="en-US" dirty="0"/>
          </a:p>
        </p:txBody>
      </p:sp>
      <p:sp>
        <p:nvSpPr>
          <p:cNvPr id="16" name="Rectángulo 15">
            <a:extLst>
              <a:ext uri="{FF2B5EF4-FFF2-40B4-BE49-F238E27FC236}">
                <a16:creationId xmlns:a16="http://schemas.microsoft.com/office/drawing/2014/main" xmlns="" id="{9E1DC8A7-363C-49CD-BBB8-B0B29C49E90D}"/>
              </a:ext>
            </a:extLst>
          </p:cNvPr>
          <p:cNvSpPr/>
          <p:nvPr userDrawn="1"/>
        </p:nvSpPr>
        <p:spPr>
          <a:xfrm>
            <a:off x="0" y="-3500"/>
            <a:ext cx="10691813"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anchor="ctr"/>
          <a:lstStyle/>
          <a:p>
            <a:pPr algn="ctr" defTabSz="469226" eaLnBrk="1" fontAlgn="auto" hangingPunct="1">
              <a:spcBef>
                <a:spcPts val="0"/>
              </a:spcBef>
              <a:spcAft>
                <a:spcPts val="0"/>
              </a:spcAft>
              <a:defRPr/>
            </a:pPr>
            <a:endParaRPr lang="es-ES_tradnl" sz="1847">
              <a:solidFill>
                <a:prstClr val="black"/>
              </a:solidFill>
            </a:endParaRPr>
          </a:p>
        </p:txBody>
      </p:sp>
    </p:spTree>
    <p:extLst>
      <p:ext uri="{BB962C8B-B14F-4D97-AF65-F5344CB8AC3E}">
        <p14:creationId xmlns:p14="http://schemas.microsoft.com/office/powerpoint/2010/main" val="813811840"/>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2" r:id="rId7"/>
    <p:sldLayoutId id="2147483843" r:id="rId8"/>
    <p:sldLayoutId id="2147483844" r:id="rId9"/>
  </p:sldLayoutIdLst>
  <p:txStyles>
    <p:titleStyle>
      <a:lvl1pPr algn="l" defTabSz="860951" rtl="0" fontAlgn="base">
        <a:lnSpc>
          <a:spcPct val="90000"/>
        </a:lnSpc>
        <a:spcBef>
          <a:spcPct val="0"/>
        </a:spcBef>
        <a:spcAft>
          <a:spcPct val="0"/>
        </a:spcAft>
        <a:defRPr sz="4850" kern="1200">
          <a:solidFill>
            <a:srgbClr val="15619B"/>
          </a:solidFill>
          <a:latin typeface="Helvetica Neue LT Std 55 Roman" charset="0"/>
          <a:ea typeface="Helvetica Neue LT Std 55 Roman" charset="0"/>
          <a:cs typeface="Helvetica Neue LT Std 55 Roman" charset="0"/>
        </a:defRPr>
      </a:lvl1pPr>
      <a:lvl2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2pPr>
      <a:lvl3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3pPr>
      <a:lvl4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4pPr>
      <a:lvl5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5pPr>
      <a:lvl6pPr marL="503972"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6pPr>
      <a:lvl7pPr marL="1007943"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7pPr>
      <a:lvl8pPr marL="1511915"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8pPr>
      <a:lvl9pPr marL="2015886"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9pPr>
    </p:titleStyle>
    <p:bodyStyle>
      <a:lvl1pPr marL="215238" indent="-215238" algn="l" defTabSz="860951" rtl="0" fontAlgn="base">
        <a:lnSpc>
          <a:spcPct val="90000"/>
        </a:lnSpc>
        <a:spcBef>
          <a:spcPts val="937"/>
        </a:spcBef>
        <a:spcAft>
          <a:spcPct val="0"/>
        </a:spcAft>
        <a:buFont typeface="Arial" panose="020B0604020202020204" pitchFamily="34" charset="0"/>
        <a:buChar char="•"/>
        <a:defRPr sz="2535" kern="1200">
          <a:solidFill>
            <a:schemeClr val="tx1"/>
          </a:solidFill>
          <a:latin typeface="+mn-lt"/>
          <a:ea typeface="+mn-ea"/>
          <a:cs typeface="+mn-cs"/>
        </a:defRPr>
      </a:lvl1pPr>
      <a:lvl2pPr marL="645714" indent="-215238" algn="l" defTabSz="860951" rtl="0" fontAlgn="base">
        <a:lnSpc>
          <a:spcPct val="90000"/>
        </a:lnSpc>
        <a:spcBef>
          <a:spcPts val="468"/>
        </a:spcBef>
        <a:spcAft>
          <a:spcPct val="0"/>
        </a:spcAft>
        <a:buFont typeface="Arial" panose="020B0604020202020204" pitchFamily="34" charset="0"/>
        <a:buChar char="•"/>
        <a:defRPr sz="2205" kern="1200">
          <a:solidFill>
            <a:schemeClr val="tx1"/>
          </a:solidFill>
          <a:latin typeface="+mn-lt"/>
          <a:ea typeface="+mn-ea"/>
          <a:cs typeface="+mn-cs"/>
        </a:defRPr>
      </a:lvl2pPr>
      <a:lvl3pPr marL="1076190" indent="-215238" algn="l" defTabSz="860951" rtl="0" fontAlgn="base">
        <a:lnSpc>
          <a:spcPct val="90000"/>
        </a:lnSpc>
        <a:spcBef>
          <a:spcPts val="468"/>
        </a:spcBef>
        <a:spcAft>
          <a:spcPct val="0"/>
        </a:spcAft>
        <a:buFont typeface="Arial" panose="020B0604020202020204" pitchFamily="34" charset="0"/>
        <a:buChar char="•"/>
        <a:defRPr sz="1874" kern="1200">
          <a:solidFill>
            <a:schemeClr val="tx1"/>
          </a:solidFill>
          <a:latin typeface="+mn-lt"/>
          <a:ea typeface="+mn-ea"/>
          <a:cs typeface="+mn-cs"/>
        </a:defRPr>
      </a:lvl3pPr>
      <a:lvl4pPr marL="1508415" indent="-215238" algn="l" defTabSz="860951" rtl="0" fontAlgn="base">
        <a:lnSpc>
          <a:spcPct val="90000"/>
        </a:lnSpc>
        <a:spcBef>
          <a:spcPts val="468"/>
        </a:spcBef>
        <a:spcAft>
          <a:spcPct val="0"/>
        </a:spcAft>
        <a:buFont typeface="Arial" panose="020B0604020202020204" pitchFamily="34" charset="0"/>
        <a:buChar char="•"/>
        <a:defRPr sz="1653" kern="1200">
          <a:solidFill>
            <a:schemeClr val="tx1"/>
          </a:solidFill>
          <a:latin typeface="+mn-lt"/>
          <a:ea typeface="+mn-ea"/>
          <a:cs typeface="+mn-cs"/>
        </a:defRPr>
      </a:lvl4pPr>
      <a:lvl5pPr marL="1938891" indent="-215238" algn="l" defTabSz="860951" rtl="0" fontAlgn="base">
        <a:lnSpc>
          <a:spcPct val="90000"/>
        </a:lnSpc>
        <a:spcBef>
          <a:spcPts val="468"/>
        </a:spcBef>
        <a:spcAft>
          <a:spcPct val="0"/>
        </a:spcAft>
        <a:buFont typeface="Arial" panose="020B0604020202020204" pitchFamily="34" charset="0"/>
        <a:buChar char="•"/>
        <a:defRPr sz="1653" kern="1200">
          <a:solidFill>
            <a:schemeClr val="tx1"/>
          </a:solidFill>
          <a:latin typeface="+mn-lt"/>
          <a:ea typeface="+mn-ea"/>
          <a:cs typeface="+mn-cs"/>
        </a:defRPr>
      </a:lvl5pPr>
      <a:lvl6pPr marL="2370481"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6pPr>
      <a:lvl7pPr marL="2801477"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7pPr>
      <a:lvl8pPr marL="3232474"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8pPr>
      <a:lvl9pPr marL="3663470"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9pPr>
    </p:bodyStyle>
    <p:otherStyle>
      <a:defPPr>
        <a:defRPr lang="es-ES_tradnl"/>
      </a:defPPr>
      <a:lvl1pPr marL="0" algn="l" defTabSz="861993" rtl="0" eaLnBrk="1" latinLnBrk="0" hangingPunct="1">
        <a:defRPr sz="1696" kern="1200">
          <a:solidFill>
            <a:schemeClr val="tx1"/>
          </a:solidFill>
          <a:latin typeface="+mn-lt"/>
          <a:ea typeface="+mn-ea"/>
          <a:cs typeface="+mn-cs"/>
        </a:defRPr>
      </a:lvl1pPr>
      <a:lvl2pPr marL="430996" algn="l" defTabSz="861993" rtl="0" eaLnBrk="1" latinLnBrk="0" hangingPunct="1">
        <a:defRPr sz="1696" kern="1200">
          <a:solidFill>
            <a:schemeClr val="tx1"/>
          </a:solidFill>
          <a:latin typeface="+mn-lt"/>
          <a:ea typeface="+mn-ea"/>
          <a:cs typeface="+mn-cs"/>
        </a:defRPr>
      </a:lvl2pPr>
      <a:lvl3pPr marL="861993" algn="l" defTabSz="861993" rtl="0" eaLnBrk="1" latinLnBrk="0" hangingPunct="1">
        <a:defRPr sz="1696" kern="1200">
          <a:solidFill>
            <a:schemeClr val="tx1"/>
          </a:solidFill>
          <a:latin typeface="+mn-lt"/>
          <a:ea typeface="+mn-ea"/>
          <a:cs typeface="+mn-cs"/>
        </a:defRPr>
      </a:lvl3pPr>
      <a:lvl4pPr marL="1292989" algn="l" defTabSz="861993" rtl="0" eaLnBrk="1" latinLnBrk="0" hangingPunct="1">
        <a:defRPr sz="1696" kern="1200">
          <a:solidFill>
            <a:schemeClr val="tx1"/>
          </a:solidFill>
          <a:latin typeface="+mn-lt"/>
          <a:ea typeface="+mn-ea"/>
          <a:cs typeface="+mn-cs"/>
        </a:defRPr>
      </a:lvl4pPr>
      <a:lvl5pPr marL="1723986" algn="l" defTabSz="861993" rtl="0" eaLnBrk="1" latinLnBrk="0" hangingPunct="1">
        <a:defRPr sz="1696" kern="1200">
          <a:solidFill>
            <a:schemeClr val="tx1"/>
          </a:solidFill>
          <a:latin typeface="+mn-lt"/>
          <a:ea typeface="+mn-ea"/>
          <a:cs typeface="+mn-cs"/>
        </a:defRPr>
      </a:lvl5pPr>
      <a:lvl6pPr marL="2154982" algn="l" defTabSz="861993" rtl="0" eaLnBrk="1" latinLnBrk="0" hangingPunct="1">
        <a:defRPr sz="1696" kern="1200">
          <a:solidFill>
            <a:schemeClr val="tx1"/>
          </a:solidFill>
          <a:latin typeface="+mn-lt"/>
          <a:ea typeface="+mn-ea"/>
          <a:cs typeface="+mn-cs"/>
        </a:defRPr>
      </a:lvl6pPr>
      <a:lvl7pPr marL="2585979" algn="l" defTabSz="861993" rtl="0" eaLnBrk="1" latinLnBrk="0" hangingPunct="1">
        <a:defRPr sz="1696" kern="1200">
          <a:solidFill>
            <a:schemeClr val="tx1"/>
          </a:solidFill>
          <a:latin typeface="+mn-lt"/>
          <a:ea typeface="+mn-ea"/>
          <a:cs typeface="+mn-cs"/>
        </a:defRPr>
      </a:lvl7pPr>
      <a:lvl8pPr marL="3016975" algn="l" defTabSz="861993" rtl="0" eaLnBrk="1" latinLnBrk="0" hangingPunct="1">
        <a:defRPr sz="1696" kern="1200">
          <a:solidFill>
            <a:schemeClr val="tx1"/>
          </a:solidFill>
          <a:latin typeface="+mn-lt"/>
          <a:ea typeface="+mn-ea"/>
          <a:cs typeface="+mn-cs"/>
        </a:defRPr>
      </a:lvl8pPr>
      <a:lvl9pPr marL="3447972" algn="l" defTabSz="861993" rtl="0" eaLnBrk="1" latinLnBrk="0" hangingPunct="1">
        <a:defRPr sz="1696"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9"/>
          <a:stretch>
            <a:fillRect/>
          </a:stretch>
        </p:blipFill>
        <p:spPr>
          <a:xfrm>
            <a:off x="377586" y="868047"/>
            <a:ext cx="590889" cy="200033"/>
          </a:xfrm>
          <a:prstGeom prst="rect">
            <a:avLst/>
          </a:prstGeom>
        </p:spPr>
      </p:pic>
      <p:sp>
        <p:nvSpPr>
          <p:cNvPr id="13" name="CuadroTexto 12"/>
          <p:cNvSpPr txBox="1"/>
          <p:nvPr userDrawn="1"/>
        </p:nvSpPr>
        <p:spPr>
          <a:xfrm>
            <a:off x="1370654" y="7164937"/>
            <a:ext cx="2988813" cy="290401"/>
          </a:xfrm>
          <a:prstGeom prst="rect">
            <a:avLst/>
          </a:prstGeom>
          <a:noFill/>
        </p:spPr>
        <p:txBody>
          <a:bodyPr wrap="square" rtlCol="0">
            <a:spAutoFit/>
          </a:bodyPr>
          <a:lstStyle/>
          <a:p>
            <a:pPr marL="0" marR="0" lvl="0" indent="0" algn="l" defTabSz="497754" rtl="0" eaLnBrk="1" fontAlgn="auto" latinLnBrk="0" hangingPunct="1">
              <a:lnSpc>
                <a:spcPct val="100000"/>
              </a:lnSpc>
              <a:spcBef>
                <a:spcPts val="0"/>
              </a:spcBef>
              <a:spcAft>
                <a:spcPts val="0"/>
              </a:spcAft>
              <a:buClrTx/>
              <a:buSzTx/>
              <a:buFontTx/>
              <a:buNone/>
              <a:tabLst/>
              <a:defRPr/>
            </a:pPr>
            <a:r>
              <a:rPr kumimoji="0" lang="es-ES" sz="1287" b="0" i="1" u="none" strike="noStrike" kern="1200" cap="none" spc="0" normalizeH="0" baseline="0" noProof="0" dirty="0">
                <a:ln>
                  <a:noFill/>
                </a:ln>
                <a:solidFill>
                  <a:prstClr val="white"/>
                </a:solidFill>
                <a:effectLst/>
                <a:uLnTx/>
                <a:uFillTx/>
                <a:latin typeface="Calibri" panose="020F0502020204030204"/>
                <a:ea typeface="+mn-ea"/>
                <a:cs typeface="+mn-cs"/>
              </a:rPr>
              <a:t>Presentación </a:t>
            </a:r>
            <a:r>
              <a:rPr kumimoji="0" lang="es-ES" sz="1287" b="1" i="1" u="none" strike="noStrike" kern="1200" cap="none" spc="0" normalizeH="0" baseline="0" noProof="0" dirty="0">
                <a:ln>
                  <a:noFill/>
                </a:ln>
                <a:solidFill>
                  <a:prstClr val="white"/>
                </a:solidFill>
                <a:effectLst/>
                <a:uLnTx/>
                <a:uFillTx/>
                <a:latin typeface="Calibri" panose="020F0502020204030204"/>
                <a:ea typeface="+mn-ea"/>
                <a:cs typeface="+mn-cs"/>
              </a:rPr>
              <a:t>corporativa 2017</a:t>
            </a:r>
          </a:p>
        </p:txBody>
      </p:sp>
      <p:sp>
        <p:nvSpPr>
          <p:cNvPr id="15" name="Marcador de título 1"/>
          <p:cNvSpPr>
            <a:spLocks noGrp="1"/>
          </p:cNvSpPr>
          <p:nvPr>
            <p:ph type="title"/>
          </p:nvPr>
        </p:nvSpPr>
        <p:spPr>
          <a:xfrm>
            <a:off x="1097482" y="306823"/>
            <a:ext cx="5892504" cy="1787982"/>
          </a:xfrm>
          <a:prstGeom prst="rect">
            <a:avLst/>
          </a:prstGeom>
        </p:spPr>
        <p:txBody>
          <a:bodyPr vert="horz" lIns="91440" rIns="45720" rtlCol="0" anchor="ctr">
            <a:normAutofit/>
          </a:bodyPr>
          <a:lstStyle/>
          <a:p>
            <a:r>
              <a:rPr kumimoji="0" lang="es-ES_tradnl" dirty="0"/>
              <a:t>Presentación</a:t>
            </a:r>
            <a:br>
              <a:rPr kumimoji="0" lang="es-ES_tradnl" dirty="0"/>
            </a:br>
            <a:r>
              <a:rPr kumimoji="0" lang="es-ES_tradnl" dirty="0"/>
              <a:t>Corporativos 2017</a:t>
            </a:r>
            <a:endParaRPr kumimoji="0" lang="en-US" dirty="0"/>
          </a:p>
        </p:txBody>
      </p:sp>
      <p:sp>
        <p:nvSpPr>
          <p:cNvPr id="16" name="Rectángulo 15"/>
          <p:cNvSpPr/>
          <p:nvPr userDrawn="1"/>
        </p:nvSpPr>
        <p:spPr>
          <a:xfrm>
            <a:off x="1" y="-4046"/>
            <a:ext cx="10691812"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97754" rtl="0" eaLnBrk="1" fontAlgn="auto" latinLnBrk="0" hangingPunct="1">
              <a:lnSpc>
                <a:spcPct val="100000"/>
              </a:lnSpc>
              <a:spcBef>
                <a:spcPts val="0"/>
              </a:spcBef>
              <a:spcAft>
                <a:spcPts val="0"/>
              </a:spcAft>
              <a:buClrTx/>
              <a:buSzTx/>
              <a:buFontTx/>
              <a:buNone/>
              <a:tabLst/>
              <a:defRPr/>
            </a:pPr>
            <a:endParaRPr kumimoji="0" lang="es-ES_tradnl" sz="196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04504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1" r:id="rId5"/>
    <p:sldLayoutId id="2147483852" r:id="rId6"/>
    <p:sldLayoutId id="2147483853" r:id="rId7"/>
  </p:sldLayoutIdLst>
  <p:hf hdr="0" ftr="0" dt="0"/>
  <p:txStyles>
    <p:title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Imagen 7">
            <a:extLst>
              <a:ext uri="{FF2B5EF4-FFF2-40B4-BE49-F238E27FC236}">
                <a16:creationId xmlns:a16="http://schemas.microsoft.com/office/drawing/2014/main" xmlns="" id="{F2CC00FB-1E64-4388-8F26-73F0575D346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76813" y="867963"/>
            <a:ext cx="592133" cy="19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CuadroTexto 12">
            <a:extLst>
              <a:ext uri="{FF2B5EF4-FFF2-40B4-BE49-F238E27FC236}">
                <a16:creationId xmlns:a16="http://schemas.microsoft.com/office/drawing/2014/main" xmlns="" id="{7B7F0D5B-40C7-4E7A-B0A9-7257A8FF3241}"/>
              </a:ext>
            </a:extLst>
          </p:cNvPr>
          <p:cNvSpPr txBox="1">
            <a:spLocks noChangeArrowheads="1"/>
          </p:cNvSpPr>
          <p:nvPr userDrawn="1"/>
        </p:nvSpPr>
        <p:spPr bwMode="auto">
          <a:xfrm>
            <a:off x="1369889" y="7164192"/>
            <a:ext cx="2990367" cy="27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s-ES" altLang="es-CL" sz="1213" i="1">
                <a:solidFill>
                  <a:srgbClr val="FFFFFF"/>
                </a:solidFill>
              </a:rPr>
              <a:t>Presentación </a:t>
            </a:r>
            <a:r>
              <a:rPr lang="es-ES" altLang="es-CL" sz="1213" b="1" i="1">
                <a:solidFill>
                  <a:srgbClr val="FFFFFF"/>
                </a:solidFill>
              </a:rPr>
              <a:t>corporativa 2017</a:t>
            </a:r>
          </a:p>
        </p:txBody>
      </p:sp>
      <p:sp>
        <p:nvSpPr>
          <p:cNvPr id="15" name="Marcador de título 1">
            <a:extLst>
              <a:ext uri="{FF2B5EF4-FFF2-40B4-BE49-F238E27FC236}">
                <a16:creationId xmlns:a16="http://schemas.microsoft.com/office/drawing/2014/main" xmlns="" id="{F351CBD5-E9B6-4B05-9655-B9B0E4680A5E}"/>
              </a:ext>
            </a:extLst>
          </p:cNvPr>
          <p:cNvSpPr>
            <a:spLocks noGrp="1"/>
          </p:cNvSpPr>
          <p:nvPr>
            <p:ph type="title"/>
          </p:nvPr>
        </p:nvSpPr>
        <p:spPr>
          <a:xfrm>
            <a:off x="1097025" y="306238"/>
            <a:ext cx="5893490" cy="1788423"/>
          </a:xfrm>
          <a:prstGeom prst="rect">
            <a:avLst/>
          </a:prstGeom>
        </p:spPr>
        <p:txBody>
          <a:bodyPr vert="horz" lIns="91440" rIns="45720" rtlCol="0" anchor="ctr">
            <a:normAutofit/>
          </a:bodyPr>
          <a:lstStyle/>
          <a:p>
            <a:r>
              <a:rPr lang="es-ES_tradnl" dirty="0"/>
              <a:t>Presentación</a:t>
            </a:r>
            <a:br>
              <a:rPr lang="es-ES_tradnl" dirty="0"/>
            </a:br>
            <a:r>
              <a:rPr lang="es-ES_tradnl" dirty="0"/>
              <a:t>Corporativos 2017</a:t>
            </a:r>
            <a:endParaRPr lang="en-US" dirty="0"/>
          </a:p>
        </p:txBody>
      </p:sp>
      <p:sp>
        <p:nvSpPr>
          <p:cNvPr id="16" name="Rectángulo 15">
            <a:extLst>
              <a:ext uri="{FF2B5EF4-FFF2-40B4-BE49-F238E27FC236}">
                <a16:creationId xmlns:a16="http://schemas.microsoft.com/office/drawing/2014/main" xmlns="" id="{0F27C955-D813-4F6D-8C6C-9DED82AFFDDF}"/>
              </a:ext>
            </a:extLst>
          </p:cNvPr>
          <p:cNvSpPr/>
          <p:nvPr userDrawn="1"/>
        </p:nvSpPr>
        <p:spPr>
          <a:xfrm>
            <a:off x="0" y="-3500"/>
            <a:ext cx="10691813" cy="209991"/>
          </a:xfrm>
          <a:prstGeom prst="rect">
            <a:avLst/>
          </a:prstGeom>
          <a:gradFill flip="none" rotWithShape="1">
            <a:gsLst>
              <a:gs pos="0">
                <a:srgbClr val="1B85C1">
                  <a:lumMod val="100000"/>
                </a:srgbClr>
              </a:gs>
              <a:gs pos="99000">
                <a:srgbClr val="0F4A89"/>
              </a:gs>
            </a:gsLst>
            <a:lin ang="2700000" scaled="0"/>
            <a:tileRect/>
          </a:gradFill>
          <a:ln>
            <a:noFill/>
          </a:ln>
          <a:effectLst/>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_tradnl" sz="2161">
              <a:solidFill>
                <a:prstClr val="black"/>
              </a:solidFill>
            </a:endParaRPr>
          </a:p>
        </p:txBody>
      </p:sp>
    </p:spTree>
    <p:extLst>
      <p:ext uri="{BB962C8B-B14F-4D97-AF65-F5344CB8AC3E}">
        <p14:creationId xmlns:p14="http://schemas.microsoft.com/office/powerpoint/2010/main" val="1806437667"/>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1" r:id="rId6"/>
    <p:sldLayoutId id="2147483862" r:id="rId7"/>
    <p:sldLayoutId id="2147483863" r:id="rId8"/>
  </p:sldLayoutIdLst>
  <p:txStyles>
    <p:titleStyle>
      <a:lvl1pPr algn="l" defTabSz="860951" rtl="0" fontAlgn="base">
        <a:lnSpc>
          <a:spcPct val="90000"/>
        </a:lnSpc>
        <a:spcBef>
          <a:spcPct val="0"/>
        </a:spcBef>
        <a:spcAft>
          <a:spcPct val="0"/>
        </a:spcAft>
        <a:defRPr sz="4850" kern="1200">
          <a:solidFill>
            <a:srgbClr val="15619B"/>
          </a:solidFill>
          <a:latin typeface="Helvetica Neue LT Std 55 Roman" charset="0"/>
          <a:ea typeface="Helvetica Neue LT Std 55 Roman" charset="0"/>
          <a:cs typeface="Helvetica Neue LT Std 55 Roman" charset="0"/>
        </a:defRPr>
      </a:lvl1pPr>
      <a:lvl2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2pPr>
      <a:lvl3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3pPr>
      <a:lvl4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4pPr>
      <a:lvl5pPr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5pPr>
      <a:lvl6pPr marL="503972"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6pPr>
      <a:lvl7pPr marL="1007943"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7pPr>
      <a:lvl8pPr marL="1511915"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8pPr>
      <a:lvl9pPr marL="2015886" algn="l" defTabSz="860951" rtl="0" fontAlgn="base">
        <a:lnSpc>
          <a:spcPct val="90000"/>
        </a:lnSpc>
        <a:spcBef>
          <a:spcPct val="0"/>
        </a:spcBef>
        <a:spcAft>
          <a:spcPct val="0"/>
        </a:spcAft>
        <a:defRPr sz="4850">
          <a:solidFill>
            <a:srgbClr val="15619B"/>
          </a:solidFill>
          <a:latin typeface="Helvetica Neue LT Std 55 Roman"/>
          <a:ea typeface="Helvetica Neue LT Std 55 Roman"/>
          <a:cs typeface="Helvetica Neue LT Std 55 Roman"/>
        </a:defRPr>
      </a:lvl9pPr>
    </p:titleStyle>
    <p:bodyStyle>
      <a:lvl1pPr marL="215238" indent="-215238" algn="l" defTabSz="860951" rtl="0" fontAlgn="base">
        <a:lnSpc>
          <a:spcPct val="90000"/>
        </a:lnSpc>
        <a:spcBef>
          <a:spcPts val="937"/>
        </a:spcBef>
        <a:spcAft>
          <a:spcPct val="0"/>
        </a:spcAft>
        <a:buFont typeface="Arial" panose="020B0604020202020204" pitchFamily="34" charset="0"/>
        <a:buChar char="•"/>
        <a:defRPr sz="2535" kern="1200">
          <a:solidFill>
            <a:schemeClr val="tx1"/>
          </a:solidFill>
          <a:latin typeface="+mn-lt"/>
          <a:ea typeface="+mn-ea"/>
          <a:cs typeface="+mn-cs"/>
        </a:defRPr>
      </a:lvl1pPr>
      <a:lvl2pPr marL="645714" indent="-215238" algn="l" defTabSz="860951" rtl="0" fontAlgn="base">
        <a:lnSpc>
          <a:spcPct val="90000"/>
        </a:lnSpc>
        <a:spcBef>
          <a:spcPts val="468"/>
        </a:spcBef>
        <a:spcAft>
          <a:spcPct val="0"/>
        </a:spcAft>
        <a:buFont typeface="Arial" panose="020B0604020202020204" pitchFamily="34" charset="0"/>
        <a:buChar char="•"/>
        <a:defRPr sz="2205" kern="1200">
          <a:solidFill>
            <a:schemeClr val="tx1"/>
          </a:solidFill>
          <a:latin typeface="+mn-lt"/>
          <a:ea typeface="+mn-ea"/>
          <a:cs typeface="+mn-cs"/>
        </a:defRPr>
      </a:lvl2pPr>
      <a:lvl3pPr marL="1076190" indent="-215238" algn="l" defTabSz="860951" rtl="0" fontAlgn="base">
        <a:lnSpc>
          <a:spcPct val="90000"/>
        </a:lnSpc>
        <a:spcBef>
          <a:spcPts val="468"/>
        </a:spcBef>
        <a:spcAft>
          <a:spcPct val="0"/>
        </a:spcAft>
        <a:buFont typeface="Arial" panose="020B0604020202020204" pitchFamily="34" charset="0"/>
        <a:buChar char="•"/>
        <a:defRPr sz="1874" kern="1200">
          <a:solidFill>
            <a:schemeClr val="tx1"/>
          </a:solidFill>
          <a:latin typeface="+mn-lt"/>
          <a:ea typeface="+mn-ea"/>
          <a:cs typeface="+mn-cs"/>
        </a:defRPr>
      </a:lvl3pPr>
      <a:lvl4pPr marL="1508415" indent="-215238" algn="l" defTabSz="860951" rtl="0" fontAlgn="base">
        <a:lnSpc>
          <a:spcPct val="90000"/>
        </a:lnSpc>
        <a:spcBef>
          <a:spcPts val="468"/>
        </a:spcBef>
        <a:spcAft>
          <a:spcPct val="0"/>
        </a:spcAft>
        <a:buFont typeface="Arial" panose="020B0604020202020204" pitchFamily="34" charset="0"/>
        <a:buChar char="•"/>
        <a:defRPr sz="1653" kern="1200">
          <a:solidFill>
            <a:schemeClr val="tx1"/>
          </a:solidFill>
          <a:latin typeface="+mn-lt"/>
          <a:ea typeface="+mn-ea"/>
          <a:cs typeface="+mn-cs"/>
        </a:defRPr>
      </a:lvl4pPr>
      <a:lvl5pPr marL="1938891" indent="-215238" algn="l" defTabSz="860951" rtl="0" fontAlgn="base">
        <a:lnSpc>
          <a:spcPct val="90000"/>
        </a:lnSpc>
        <a:spcBef>
          <a:spcPts val="468"/>
        </a:spcBef>
        <a:spcAft>
          <a:spcPct val="0"/>
        </a:spcAft>
        <a:buFont typeface="Arial" panose="020B0604020202020204" pitchFamily="34" charset="0"/>
        <a:buChar char="•"/>
        <a:defRPr sz="1653" kern="1200">
          <a:solidFill>
            <a:schemeClr val="tx1"/>
          </a:solidFill>
          <a:latin typeface="+mn-lt"/>
          <a:ea typeface="+mn-ea"/>
          <a:cs typeface="+mn-cs"/>
        </a:defRPr>
      </a:lvl5pPr>
      <a:lvl6pPr marL="2370481"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6pPr>
      <a:lvl7pPr marL="2801477"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7pPr>
      <a:lvl8pPr marL="3232474"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8pPr>
      <a:lvl9pPr marL="3663470" indent="-215499" algn="l" defTabSz="861993" rtl="0" eaLnBrk="1" latinLnBrk="0" hangingPunct="1">
        <a:lnSpc>
          <a:spcPct val="90000"/>
        </a:lnSpc>
        <a:spcBef>
          <a:spcPts val="472"/>
        </a:spcBef>
        <a:buFont typeface="Arial"/>
        <a:buChar char="•"/>
        <a:defRPr sz="1696" kern="1200">
          <a:solidFill>
            <a:schemeClr val="tx1"/>
          </a:solidFill>
          <a:latin typeface="+mn-lt"/>
          <a:ea typeface="+mn-ea"/>
          <a:cs typeface="+mn-cs"/>
        </a:defRPr>
      </a:lvl9pPr>
    </p:bodyStyle>
    <p:otherStyle>
      <a:defPPr>
        <a:defRPr lang="es-ES_tradnl"/>
      </a:defPPr>
      <a:lvl1pPr marL="0" algn="l" defTabSz="861993" rtl="0" eaLnBrk="1" latinLnBrk="0" hangingPunct="1">
        <a:defRPr sz="1696" kern="1200">
          <a:solidFill>
            <a:schemeClr val="tx1"/>
          </a:solidFill>
          <a:latin typeface="+mn-lt"/>
          <a:ea typeface="+mn-ea"/>
          <a:cs typeface="+mn-cs"/>
        </a:defRPr>
      </a:lvl1pPr>
      <a:lvl2pPr marL="430996" algn="l" defTabSz="861993" rtl="0" eaLnBrk="1" latinLnBrk="0" hangingPunct="1">
        <a:defRPr sz="1696" kern="1200">
          <a:solidFill>
            <a:schemeClr val="tx1"/>
          </a:solidFill>
          <a:latin typeface="+mn-lt"/>
          <a:ea typeface="+mn-ea"/>
          <a:cs typeface="+mn-cs"/>
        </a:defRPr>
      </a:lvl2pPr>
      <a:lvl3pPr marL="861993" algn="l" defTabSz="861993" rtl="0" eaLnBrk="1" latinLnBrk="0" hangingPunct="1">
        <a:defRPr sz="1696" kern="1200">
          <a:solidFill>
            <a:schemeClr val="tx1"/>
          </a:solidFill>
          <a:latin typeface="+mn-lt"/>
          <a:ea typeface="+mn-ea"/>
          <a:cs typeface="+mn-cs"/>
        </a:defRPr>
      </a:lvl3pPr>
      <a:lvl4pPr marL="1292989" algn="l" defTabSz="861993" rtl="0" eaLnBrk="1" latinLnBrk="0" hangingPunct="1">
        <a:defRPr sz="1696" kern="1200">
          <a:solidFill>
            <a:schemeClr val="tx1"/>
          </a:solidFill>
          <a:latin typeface="+mn-lt"/>
          <a:ea typeface="+mn-ea"/>
          <a:cs typeface="+mn-cs"/>
        </a:defRPr>
      </a:lvl4pPr>
      <a:lvl5pPr marL="1723986" algn="l" defTabSz="861993" rtl="0" eaLnBrk="1" latinLnBrk="0" hangingPunct="1">
        <a:defRPr sz="1696" kern="1200">
          <a:solidFill>
            <a:schemeClr val="tx1"/>
          </a:solidFill>
          <a:latin typeface="+mn-lt"/>
          <a:ea typeface="+mn-ea"/>
          <a:cs typeface="+mn-cs"/>
        </a:defRPr>
      </a:lvl5pPr>
      <a:lvl6pPr marL="2154982" algn="l" defTabSz="861993" rtl="0" eaLnBrk="1" latinLnBrk="0" hangingPunct="1">
        <a:defRPr sz="1696" kern="1200">
          <a:solidFill>
            <a:schemeClr val="tx1"/>
          </a:solidFill>
          <a:latin typeface="+mn-lt"/>
          <a:ea typeface="+mn-ea"/>
          <a:cs typeface="+mn-cs"/>
        </a:defRPr>
      </a:lvl6pPr>
      <a:lvl7pPr marL="2585979" algn="l" defTabSz="861993" rtl="0" eaLnBrk="1" latinLnBrk="0" hangingPunct="1">
        <a:defRPr sz="1696" kern="1200">
          <a:solidFill>
            <a:schemeClr val="tx1"/>
          </a:solidFill>
          <a:latin typeface="+mn-lt"/>
          <a:ea typeface="+mn-ea"/>
          <a:cs typeface="+mn-cs"/>
        </a:defRPr>
      </a:lvl7pPr>
      <a:lvl8pPr marL="3016975" algn="l" defTabSz="861993" rtl="0" eaLnBrk="1" latinLnBrk="0" hangingPunct="1">
        <a:defRPr sz="1696" kern="1200">
          <a:solidFill>
            <a:schemeClr val="tx1"/>
          </a:solidFill>
          <a:latin typeface="+mn-lt"/>
          <a:ea typeface="+mn-ea"/>
          <a:cs typeface="+mn-cs"/>
        </a:defRPr>
      </a:lvl8pPr>
      <a:lvl9pPr marL="3447972" algn="l" defTabSz="861993" rtl="0" eaLnBrk="1" latinLnBrk="0" hangingPunct="1">
        <a:defRPr sz="169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hyperlink" Target="https://hbr.org/search?term=michael%20e.%20porter" TargetMode="External"/><Relationship Id="rId2" Type="http://schemas.openxmlformats.org/officeDocument/2006/relationships/image" Target="../media/image33.emf"/><Relationship Id="rId1" Type="http://schemas.openxmlformats.org/officeDocument/2006/relationships/slideLayout" Target="../slideLayouts/slideLayout8.xml"/><Relationship Id="rId4" Type="http://schemas.openxmlformats.org/officeDocument/2006/relationships/hyperlink" Target="https://hbr.org/search?term=james%20e.%20heppelmann"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hbr.org/search?term=michael%20e.%20porter" TargetMode="External"/><Relationship Id="rId2" Type="http://schemas.openxmlformats.org/officeDocument/2006/relationships/image" Target="../media/image34.png"/><Relationship Id="rId1" Type="http://schemas.openxmlformats.org/officeDocument/2006/relationships/slideLayout" Target="../slideLayouts/slideLayout8.xml"/><Relationship Id="rId4" Type="http://schemas.openxmlformats.org/officeDocument/2006/relationships/hyperlink" Target="https://hbr.org/search?term=james%20e.%20heppelmann"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image" Target="../media/image45.emf"/><Relationship Id="rId1" Type="http://schemas.openxmlformats.org/officeDocument/2006/relationships/slideLayout" Target="../slideLayouts/slideLayout8.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 Id="rId9" Type="http://schemas.openxmlformats.org/officeDocument/2006/relationships/image" Target="../media/image52.png"/></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xmlns="" id="{33C12D32-919B-576D-3F58-47BC324A7087}"/>
              </a:ext>
            </a:extLst>
          </p:cNvPr>
          <p:cNvSpPr>
            <a:spLocks noGrp="1"/>
          </p:cNvSpPr>
          <p:nvPr>
            <p:ph type="sldNum" idx="12"/>
          </p:nvPr>
        </p:nvSpPr>
        <p:spPr/>
        <p:txBody>
          <a:bodyPr/>
          <a:lstStyle/>
          <a:p>
            <a:pPr algn="ctr"/>
            <a:fld id="{00000000-1234-1234-1234-123412341234}" type="slidenum">
              <a:rPr lang="es-CL" smtClean="0"/>
              <a:pPr algn="ctr"/>
              <a:t>1</a:t>
            </a:fld>
            <a:endParaRPr lang="es-CL"/>
          </a:p>
        </p:txBody>
      </p:sp>
      <p:sp>
        <p:nvSpPr>
          <p:cNvPr id="4" name="CuadroTexto 3">
            <a:extLst>
              <a:ext uri="{FF2B5EF4-FFF2-40B4-BE49-F238E27FC236}">
                <a16:creationId xmlns:a16="http://schemas.microsoft.com/office/drawing/2014/main" xmlns="" id="{68FE295D-9BAA-4B13-75E3-6E7EFA503C88}"/>
              </a:ext>
            </a:extLst>
          </p:cNvPr>
          <p:cNvSpPr txBox="1"/>
          <p:nvPr/>
        </p:nvSpPr>
        <p:spPr>
          <a:xfrm>
            <a:off x="2262326" y="2303074"/>
            <a:ext cx="6167160" cy="1603901"/>
          </a:xfrm>
          <a:prstGeom prst="rect">
            <a:avLst/>
          </a:prstGeom>
          <a:noFill/>
        </p:spPr>
        <p:txBody>
          <a:bodyPr wrap="square">
            <a:spAutoFit/>
          </a:bodyPr>
          <a:lstStyle/>
          <a:p>
            <a:pPr algn="ctr"/>
            <a:r>
              <a:rPr lang="es-CL" sz="3274" b="1" dirty="0">
                <a:solidFill>
                  <a:schemeClr val="bg1">
                    <a:lumMod val="50000"/>
                  </a:schemeClr>
                </a:solidFill>
                <a:cs typeface="Calibri" charset="0"/>
              </a:rPr>
              <a:t>ROADMAP DE</a:t>
            </a:r>
          </a:p>
          <a:p>
            <a:pPr algn="ctr"/>
            <a:r>
              <a:rPr lang="es-CL" sz="3274" b="1" dirty="0">
                <a:solidFill>
                  <a:schemeClr val="bg1">
                    <a:lumMod val="50000"/>
                  </a:schemeClr>
                </a:solidFill>
                <a:cs typeface="Calibri" charset="0"/>
              </a:rPr>
              <a:t>TRANSFORMACIÓN DIGITAL</a:t>
            </a:r>
          </a:p>
          <a:p>
            <a:pPr algn="ctr"/>
            <a:r>
              <a:rPr lang="es-CL" sz="3274" b="1" dirty="0">
                <a:solidFill>
                  <a:schemeClr val="bg1">
                    <a:lumMod val="50000"/>
                  </a:schemeClr>
                </a:solidFill>
                <a:cs typeface="Calibri" charset="0"/>
              </a:rPr>
              <a:t>AGRICOLA</a:t>
            </a:r>
            <a:endParaRPr lang="es-ES_tradnl" sz="3274" b="1" dirty="0">
              <a:solidFill>
                <a:schemeClr val="bg1">
                  <a:lumMod val="50000"/>
                </a:schemeClr>
              </a:solidFill>
            </a:endParaRPr>
          </a:p>
        </p:txBody>
      </p:sp>
      <p:pic>
        <p:nvPicPr>
          <p:cNvPr id="8" name="Imagen 7">
            <a:extLst>
              <a:ext uri="{FF2B5EF4-FFF2-40B4-BE49-F238E27FC236}">
                <a16:creationId xmlns:a16="http://schemas.microsoft.com/office/drawing/2014/main" xmlns="" id="{3DC1E4BE-130F-163F-75E7-4D4900B37812}"/>
              </a:ext>
            </a:extLst>
          </p:cNvPr>
          <p:cNvPicPr>
            <a:picLocks noChangeAspect="1"/>
          </p:cNvPicPr>
          <p:nvPr/>
        </p:nvPicPr>
        <p:blipFill>
          <a:blip r:embed="rId2"/>
          <a:stretch>
            <a:fillRect/>
          </a:stretch>
        </p:blipFill>
        <p:spPr>
          <a:xfrm>
            <a:off x="6030131" y="772765"/>
            <a:ext cx="2675668" cy="1118641"/>
          </a:xfrm>
          <a:prstGeom prst="rect">
            <a:avLst/>
          </a:prstGeom>
        </p:spPr>
      </p:pic>
      <p:pic>
        <p:nvPicPr>
          <p:cNvPr id="9" name="Imagen 8">
            <a:extLst>
              <a:ext uri="{FF2B5EF4-FFF2-40B4-BE49-F238E27FC236}">
                <a16:creationId xmlns:a16="http://schemas.microsoft.com/office/drawing/2014/main" xmlns="" id="{B4686B5D-4400-EB24-D79B-24AF0A690ED9}"/>
              </a:ext>
            </a:extLst>
          </p:cNvPr>
          <p:cNvPicPr>
            <a:picLocks noChangeAspect="1"/>
          </p:cNvPicPr>
          <p:nvPr/>
        </p:nvPicPr>
        <p:blipFill>
          <a:blip r:embed="rId3"/>
          <a:stretch>
            <a:fillRect/>
          </a:stretch>
        </p:blipFill>
        <p:spPr>
          <a:xfrm>
            <a:off x="4517065" y="909915"/>
            <a:ext cx="1300996" cy="730432"/>
          </a:xfrm>
          <a:prstGeom prst="rect">
            <a:avLst/>
          </a:prstGeom>
        </p:spPr>
      </p:pic>
      <p:pic>
        <p:nvPicPr>
          <p:cNvPr id="10" name="Imagen 9">
            <a:extLst>
              <a:ext uri="{FF2B5EF4-FFF2-40B4-BE49-F238E27FC236}">
                <a16:creationId xmlns:a16="http://schemas.microsoft.com/office/drawing/2014/main" xmlns="" id="{128AA4D9-56B9-93B1-846D-469474CA5B8A}"/>
              </a:ext>
            </a:extLst>
          </p:cNvPr>
          <p:cNvPicPr>
            <a:picLocks noChangeAspect="1"/>
          </p:cNvPicPr>
          <p:nvPr/>
        </p:nvPicPr>
        <p:blipFill>
          <a:blip r:embed="rId4"/>
          <a:stretch>
            <a:fillRect/>
          </a:stretch>
        </p:blipFill>
        <p:spPr>
          <a:xfrm>
            <a:off x="1986013" y="666656"/>
            <a:ext cx="2413363" cy="1636418"/>
          </a:xfrm>
          <a:prstGeom prst="rect">
            <a:avLst/>
          </a:prstGeom>
        </p:spPr>
      </p:pic>
      <p:sp>
        <p:nvSpPr>
          <p:cNvPr id="11" name="CuadroTexto 10">
            <a:extLst>
              <a:ext uri="{FF2B5EF4-FFF2-40B4-BE49-F238E27FC236}">
                <a16:creationId xmlns:a16="http://schemas.microsoft.com/office/drawing/2014/main" xmlns="" id="{FEE52A51-3BF5-5523-1CF8-F8AE0672E677}"/>
              </a:ext>
            </a:extLst>
          </p:cNvPr>
          <p:cNvSpPr txBox="1"/>
          <p:nvPr/>
        </p:nvSpPr>
        <p:spPr>
          <a:xfrm>
            <a:off x="2541456" y="4159734"/>
            <a:ext cx="5524103" cy="445058"/>
          </a:xfrm>
          <a:prstGeom prst="rect">
            <a:avLst/>
          </a:prstGeom>
          <a:noFill/>
        </p:spPr>
        <p:txBody>
          <a:bodyPr wrap="square">
            <a:spAutoFit/>
          </a:bodyPr>
          <a:lstStyle/>
          <a:p>
            <a:pPr algn="ctr"/>
            <a:r>
              <a:rPr lang="es-ES_tradnl" sz="2292" dirty="0">
                <a:solidFill>
                  <a:schemeClr val="bg1">
                    <a:lumMod val="65000"/>
                  </a:schemeClr>
                </a:solidFill>
                <a:latin typeface=""/>
              </a:rPr>
              <a:t>Gastón L´Huillier  | Guillermo Muñoz </a:t>
            </a:r>
          </a:p>
        </p:txBody>
      </p:sp>
      <p:sp>
        <p:nvSpPr>
          <p:cNvPr id="12" name="Marcador de número de diapositiva 1">
            <a:extLst>
              <a:ext uri="{FF2B5EF4-FFF2-40B4-BE49-F238E27FC236}">
                <a16:creationId xmlns:a16="http://schemas.microsoft.com/office/drawing/2014/main" xmlns="" id="{78C086E1-66DF-6E04-0ADC-69849E9A8B87}"/>
              </a:ext>
            </a:extLst>
          </p:cNvPr>
          <p:cNvSpPr txBox="1">
            <a:spLocks/>
          </p:cNvSpPr>
          <p:nvPr/>
        </p:nvSpPr>
        <p:spPr>
          <a:xfrm>
            <a:off x="10004135" y="6340807"/>
            <a:ext cx="509334" cy="509334"/>
          </a:xfrm>
          <a:prstGeom prst="rect">
            <a:avLst/>
          </a:prstGeom>
          <a:noFill/>
          <a:ln>
            <a:noFill/>
          </a:ln>
        </p:spPr>
        <p:txBody>
          <a:bodyPr spcFirstLastPara="1" wrap="square" lIns="106901" tIns="106901" rIns="106901" bIns="106901"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1pPr>
            <a:lvl2pPr marR="0" lvl="1"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2pPr>
            <a:lvl3pPr marR="0" lvl="2"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3pPr>
            <a:lvl4pPr marR="0" lvl="3"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4pPr>
            <a:lvl5pPr marR="0" lvl="4"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5pPr>
            <a:lvl6pPr marR="0" lvl="5"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6pPr>
            <a:lvl7pPr marR="0" lvl="6"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7pPr>
            <a:lvl8pPr marR="0" lvl="7"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8pPr>
            <a:lvl9pPr marR="0" lvl="8"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9pPr>
          </a:lstStyle>
          <a:p>
            <a:fld id="{00000000-1234-1234-1234-123412341234}" type="slidenum">
              <a:rPr lang="es-CL" sz="1169"/>
              <a:pPr/>
              <a:t>1</a:t>
            </a:fld>
            <a:endParaRPr lang="es-CL" sz="1169"/>
          </a:p>
        </p:txBody>
      </p:sp>
      <p:sp>
        <p:nvSpPr>
          <p:cNvPr id="13" name="Google Shape;527;p41">
            <a:extLst>
              <a:ext uri="{FF2B5EF4-FFF2-40B4-BE49-F238E27FC236}">
                <a16:creationId xmlns:a16="http://schemas.microsoft.com/office/drawing/2014/main" xmlns="" id="{68FCF94E-F947-0281-6DBA-FD95AF849167}"/>
              </a:ext>
            </a:extLst>
          </p:cNvPr>
          <p:cNvSpPr/>
          <p:nvPr/>
        </p:nvSpPr>
        <p:spPr>
          <a:xfrm>
            <a:off x="-178344" y="4931277"/>
            <a:ext cx="10691813" cy="118218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228600" cap="flat" cmpd="sng">
            <a:solidFill>
              <a:schemeClr val="dk2"/>
            </a:solidFill>
            <a:prstDash val="solid"/>
            <a:miter lim="8000"/>
            <a:headEnd type="none" w="sm" len="sm"/>
            <a:tailEnd type="none" w="sm" len="sm"/>
          </a:ln>
        </p:spPr>
        <p:txBody>
          <a:bodyPr spcFirstLastPara="1" wrap="square" lIns="106901" tIns="53436" rIns="106901" bIns="53436" anchor="ctr" anchorCtr="0">
            <a:noAutofit/>
          </a:bodyPr>
          <a:lstStyle/>
          <a:p>
            <a:endParaRPr sz="2105">
              <a:solidFill>
                <a:srgbClr val="000000"/>
              </a:solidFill>
              <a:latin typeface="Calibri"/>
              <a:ea typeface="Calibri"/>
              <a:cs typeface="Calibri"/>
              <a:sym typeface="Calibri"/>
            </a:endParaRPr>
          </a:p>
        </p:txBody>
      </p:sp>
      <p:sp>
        <p:nvSpPr>
          <p:cNvPr id="14" name="Google Shape;528;p41">
            <a:extLst>
              <a:ext uri="{FF2B5EF4-FFF2-40B4-BE49-F238E27FC236}">
                <a16:creationId xmlns:a16="http://schemas.microsoft.com/office/drawing/2014/main" xmlns="" id="{8540E546-77DB-6A59-6910-119A5BD1FDC0}"/>
              </a:ext>
            </a:extLst>
          </p:cNvPr>
          <p:cNvSpPr/>
          <p:nvPr/>
        </p:nvSpPr>
        <p:spPr>
          <a:xfrm>
            <a:off x="-178344" y="4931277"/>
            <a:ext cx="10691813" cy="118218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106901" tIns="53436" rIns="106901" bIns="53436" anchor="ctr" anchorCtr="0">
            <a:noAutofit/>
          </a:bodyPr>
          <a:lstStyle/>
          <a:p>
            <a:endParaRPr sz="2105">
              <a:solidFill>
                <a:schemeClr val="lt1"/>
              </a:solidFill>
              <a:latin typeface="Calibri"/>
              <a:ea typeface="Calibri"/>
              <a:cs typeface="Calibri"/>
              <a:sym typeface="Calibri"/>
            </a:endParaRPr>
          </a:p>
        </p:txBody>
      </p:sp>
      <p:grpSp>
        <p:nvGrpSpPr>
          <p:cNvPr id="24" name="Google Shape;538;p41">
            <a:extLst>
              <a:ext uri="{FF2B5EF4-FFF2-40B4-BE49-F238E27FC236}">
                <a16:creationId xmlns:a16="http://schemas.microsoft.com/office/drawing/2014/main" xmlns="" id="{F3C7B326-5E6B-88DB-1450-A7311A4A7032}"/>
              </a:ext>
            </a:extLst>
          </p:cNvPr>
          <p:cNvGrpSpPr/>
          <p:nvPr/>
        </p:nvGrpSpPr>
        <p:grpSpPr>
          <a:xfrm>
            <a:off x="7867192" y="6340566"/>
            <a:ext cx="553533" cy="553533"/>
            <a:chOff x="6880814" y="3576300"/>
            <a:chExt cx="473400" cy="473400"/>
          </a:xfrm>
        </p:grpSpPr>
        <p:sp>
          <p:nvSpPr>
            <p:cNvPr id="25" name="Google Shape;539;p41">
              <a:extLst>
                <a:ext uri="{FF2B5EF4-FFF2-40B4-BE49-F238E27FC236}">
                  <a16:creationId xmlns:a16="http://schemas.microsoft.com/office/drawing/2014/main" xmlns="" id="{2450D0AE-21B7-99EA-88B6-29E2E3EDFC5A}"/>
                </a:ext>
              </a:extLst>
            </p:cNvPr>
            <p:cNvSpPr/>
            <p:nvPr/>
          </p:nvSpPr>
          <p:spPr>
            <a:xfrm rot="-2700000">
              <a:off x="6950142" y="3645628"/>
              <a:ext cx="334744" cy="334744"/>
            </a:xfrm>
            <a:prstGeom prst="teardrop">
              <a:avLst>
                <a:gd name="adj" fmla="val 100000"/>
              </a:avLst>
            </a:prstGeom>
            <a:solidFill>
              <a:schemeClr val="accent6"/>
            </a:solidFill>
            <a:ln>
              <a:noFill/>
            </a:ln>
          </p:spPr>
          <p:txBody>
            <a:bodyPr spcFirstLastPara="1" wrap="square" lIns="106901" tIns="106901" rIns="106901" bIns="106901" anchor="ctr" anchorCtr="0">
              <a:noAutofit/>
            </a:bodyPr>
            <a:lstStyle/>
            <a:p>
              <a:endParaRPr sz="2292">
                <a:latin typeface="Poppins"/>
                <a:ea typeface="Poppins"/>
                <a:cs typeface="Poppins"/>
                <a:sym typeface="Poppins"/>
              </a:endParaRPr>
            </a:p>
          </p:txBody>
        </p:sp>
        <p:sp>
          <p:nvSpPr>
            <p:cNvPr id="26" name="Google Shape;540;p41">
              <a:extLst>
                <a:ext uri="{FF2B5EF4-FFF2-40B4-BE49-F238E27FC236}">
                  <a16:creationId xmlns:a16="http://schemas.microsoft.com/office/drawing/2014/main" xmlns="" id="{FC5694F7-9064-5EF4-60FA-D2E6BF2F7E48}"/>
                </a:ext>
              </a:extLst>
            </p:cNvPr>
            <p:cNvSpPr/>
            <p:nvPr/>
          </p:nvSpPr>
          <p:spPr>
            <a:xfrm flipH="1">
              <a:off x="7050464" y="3752502"/>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 sz="702">
                  <a:solidFill>
                    <a:schemeClr val="dk2"/>
                  </a:solidFill>
                  <a:latin typeface="Poppins"/>
                  <a:ea typeface="Poppins"/>
                  <a:cs typeface="Poppins"/>
                  <a:sym typeface="Poppins"/>
                </a:rPr>
                <a:t>6</a:t>
              </a:r>
              <a:endParaRPr sz="702">
                <a:solidFill>
                  <a:schemeClr val="dk2"/>
                </a:solidFill>
                <a:latin typeface="Poppins"/>
                <a:ea typeface="Poppins"/>
                <a:cs typeface="Poppins"/>
                <a:sym typeface="Poppins"/>
              </a:endParaRPr>
            </a:p>
          </p:txBody>
        </p:sp>
      </p:grpSp>
      <p:grpSp>
        <p:nvGrpSpPr>
          <p:cNvPr id="27" name="Google Shape;541;p41">
            <a:extLst>
              <a:ext uri="{FF2B5EF4-FFF2-40B4-BE49-F238E27FC236}">
                <a16:creationId xmlns:a16="http://schemas.microsoft.com/office/drawing/2014/main" xmlns="" id="{BACF61B9-E7DF-970D-AF28-98AFB0E4D9B7}"/>
              </a:ext>
            </a:extLst>
          </p:cNvPr>
          <p:cNvGrpSpPr/>
          <p:nvPr/>
        </p:nvGrpSpPr>
        <p:grpSpPr>
          <a:xfrm>
            <a:off x="5495823" y="6340566"/>
            <a:ext cx="553533" cy="553533"/>
            <a:chOff x="4852739" y="3576300"/>
            <a:chExt cx="473400" cy="473400"/>
          </a:xfrm>
        </p:grpSpPr>
        <p:sp>
          <p:nvSpPr>
            <p:cNvPr id="28" name="Google Shape;542;p41">
              <a:extLst>
                <a:ext uri="{FF2B5EF4-FFF2-40B4-BE49-F238E27FC236}">
                  <a16:creationId xmlns:a16="http://schemas.microsoft.com/office/drawing/2014/main" xmlns="" id="{009227F7-E175-1957-0DAA-EC8BD43783D0}"/>
                </a:ext>
              </a:extLst>
            </p:cNvPr>
            <p:cNvSpPr/>
            <p:nvPr/>
          </p:nvSpPr>
          <p:spPr>
            <a:xfrm rot="-2700000">
              <a:off x="4922067" y="3645628"/>
              <a:ext cx="334744" cy="334744"/>
            </a:xfrm>
            <a:prstGeom prst="teardrop">
              <a:avLst>
                <a:gd name="adj" fmla="val 100000"/>
              </a:avLst>
            </a:prstGeom>
            <a:solidFill>
              <a:schemeClr val="accent4"/>
            </a:solidFill>
            <a:ln>
              <a:noFill/>
            </a:ln>
          </p:spPr>
          <p:txBody>
            <a:bodyPr spcFirstLastPara="1" wrap="square" lIns="106901" tIns="106901" rIns="106901" bIns="106901" anchor="ctr" anchorCtr="0">
              <a:noAutofit/>
            </a:bodyPr>
            <a:lstStyle/>
            <a:p>
              <a:endParaRPr sz="2292">
                <a:latin typeface="Poppins"/>
                <a:ea typeface="Poppins"/>
                <a:cs typeface="Poppins"/>
                <a:sym typeface="Poppins"/>
              </a:endParaRPr>
            </a:p>
          </p:txBody>
        </p:sp>
        <p:sp>
          <p:nvSpPr>
            <p:cNvPr id="29" name="Google Shape;543;p41">
              <a:extLst>
                <a:ext uri="{FF2B5EF4-FFF2-40B4-BE49-F238E27FC236}">
                  <a16:creationId xmlns:a16="http://schemas.microsoft.com/office/drawing/2014/main" xmlns="" id="{CDC5F13C-0646-453F-C13C-482FA9B6216B}"/>
                </a:ext>
              </a:extLst>
            </p:cNvPr>
            <p:cNvSpPr/>
            <p:nvPr/>
          </p:nvSpPr>
          <p:spPr>
            <a:xfrm flipH="1">
              <a:off x="5022389" y="3752502"/>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 sz="702">
                  <a:solidFill>
                    <a:schemeClr val="dk2"/>
                  </a:solidFill>
                  <a:latin typeface="Poppins"/>
                  <a:ea typeface="Poppins"/>
                  <a:cs typeface="Poppins"/>
                  <a:sym typeface="Poppins"/>
                </a:rPr>
                <a:t>4</a:t>
              </a:r>
              <a:endParaRPr sz="702">
                <a:solidFill>
                  <a:schemeClr val="dk2"/>
                </a:solidFill>
                <a:latin typeface="Poppins"/>
                <a:ea typeface="Poppins"/>
                <a:cs typeface="Poppins"/>
                <a:sym typeface="Poppins"/>
              </a:endParaRPr>
            </a:p>
          </p:txBody>
        </p:sp>
      </p:grpSp>
      <p:grpSp>
        <p:nvGrpSpPr>
          <p:cNvPr id="30" name="Google Shape;544;p41">
            <a:extLst>
              <a:ext uri="{FF2B5EF4-FFF2-40B4-BE49-F238E27FC236}">
                <a16:creationId xmlns:a16="http://schemas.microsoft.com/office/drawing/2014/main" xmlns="" id="{74BE01C9-2602-045D-CA48-F797FFD04B51}"/>
              </a:ext>
            </a:extLst>
          </p:cNvPr>
          <p:cNvGrpSpPr/>
          <p:nvPr/>
        </p:nvGrpSpPr>
        <p:grpSpPr>
          <a:xfrm>
            <a:off x="3124454" y="6340566"/>
            <a:ext cx="553533" cy="553533"/>
            <a:chOff x="2824664" y="3576300"/>
            <a:chExt cx="473400" cy="473400"/>
          </a:xfrm>
        </p:grpSpPr>
        <p:sp>
          <p:nvSpPr>
            <p:cNvPr id="31" name="Google Shape;545;p41">
              <a:extLst>
                <a:ext uri="{FF2B5EF4-FFF2-40B4-BE49-F238E27FC236}">
                  <a16:creationId xmlns:a16="http://schemas.microsoft.com/office/drawing/2014/main" xmlns="" id="{BFA3DC6E-C14D-FC21-0127-04977DEBA38A}"/>
                </a:ext>
              </a:extLst>
            </p:cNvPr>
            <p:cNvSpPr/>
            <p:nvPr/>
          </p:nvSpPr>
          <p:spPr>
            <a:xfrm rot="-2700000">
              <a:off x="2893992" y="3645628"/>
              <a:ext cx="334744" cy="334744"/>
            </a:xfrm>
            <a:prstGeom prst="teardrop">
              <a:avLst>
                <a:gd name="adj" fmla="val 100000"/>
              </a:avLst>
            </a:prstGeom>
            <a:solidFill>
              <a:schemeClr val="accent2"/>
            </a:solidFill>
            <a:ln>
              <a:noFill/>
            </a:ln>
          </p:spPr>
          <p:txBody>
            <a:bodyPr spcFirstLastPara="1" wrap="square" lIns="106901" tIns="106901" rIns="106901" bIns="106901" anchor="ctr" anchorCtr="0">
              <a:noAutofit/>
            </a:bodyPr>
            <a:lstStyle/>
            <a:p>
              <a:endParaRPr sz="2292">
                <a:latin typeface="Poppins"/>
                <a:ea typeface="Poppins"/>
                <a:cs typeface="Poppins"/>
                <a:sym typeface="Poppins"/>
              </a:endParaRPr>
            </a:p>
          </p:txBody>
        </p:sp>
        <p:sp>
          <p:nvSpPr>
            <p:cNvPr id="32" name="Google Shape;546;p41">
              <a:extLst>
                <a:ext uri="{FF2B5EF4-FFF2-40B4-BE49-F238E27FC236}">
                  <a16:creationId xmlns:a16="http://schemas.microsoft.com/office/drawing/2014/main" xmlns="" id="{59C86290-0E89-3420-E48D-F4498C8435EE}"/>
                </a:ext>
              </a:extLst>
            </p:cNvPr>
            <p:cNvSpPr/>
            <p:nvPr/>
          </p:nvSpPr>
          <p:spPr>
            <a:xfrm flipH="1">
              <a:off x="2994314" y="3752502"/>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 sz="702">
                  <a:solidFill>
                    <a:schemeClr val="dk2"/>
                  </a:solidFill>
                  <a:latin typeface="Poppins"/>
                  <a:ea typeface="Poppins"/>
                  <a:cs typeface="Poppins"/>
                  <a:sym typeface="Poppins"/>
                </a:rPr>
                <a:t>2</a:t>
              </a:r>
              <a:endParaRPr sz="702">
                <a:solidFill>
                  <a:schemeClr val="dk2"/>
                </a:solidFill>
                <a:latin typeface="Poppins"/>
                <a:ea typeface="Poppins"/>
                <a:cs typeface="Poppins"/>
                <a:sym typeface="Poppins"/>
              </a:endParaRPr>
            </a:p>
          </p:txBody>
        </p:sp>
      </p:grpSp>
    </p:spTree>
    <p:extLst>
      <p:ext uri="{BB962C8B-B14F-4D97-AF65-F5344CB8AC3E}">
        <p14:creationId xmlns:p14="http://schemas.microsoft.com/office/powerpoint/2010/main" val="3617267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a:extLst>
              <a:ext uri="{FF2B5EF4-FFF2-40B4-BE49-F238E27FC236}">
                <a16:creationId xmlns:a16="http://schemas.microsoft.com/office/drawing/2014/main" xmlns="" id="{7D9C03A2-A8BF-4303-8332-247B1EC7A77B}"/>
              </a:ext>
            </a:extLst>
          </p:cNvPr>
          <p:cNvSpPr>
            <a:spLocks noGrp="1" noChangeArrowheads="1"/>
          </p:cNvSpPr>
          <p:nvPr>
            <p:ph type="title"/>
          </p:nvPr>
        </p:nvSpPr>
        <p:spPr>
          <a:xfrm>
            <a:off x="365620" y="38498"/>
            <a:ext cx="9995570" cy="992208"/>
          </a:xfrm>
        </p:spPr>
        <p:txBody>
          <a:bodyPr/>
          <a:lstStyle/>
          <a:p>
            <a:pPr defTabSz="861993" fontAlgn="auto">
              <a:spcAft>
                <a:spcPts val="0"/>
              </a:spcAft>
              <a:defRPr/>
            </a:pPr>
            <a:r>
              <a:rPr lang="es-CL" altLang="es-CL" sz="1885" dirty="0">
                <a:solidFill>
                  <a:srgbClr val="0F4A89"/>
                </a:solidFill>
                <a:latin typeface="Segoe UI"/>
                <a:ea typeface="Helvetica Neue" charset="0"/>
                <a:cs typeface="Segoe UI"/>
              </a:rPr>
              <a:t>Libro Estrategias de transformación digital, </a:t>
            </a:r>
            <a:r>
              <a:rPr lang="es-CL" altLang="es-CL" sz="1885" dirty="0" err="1">
                <a:solidFill>
                  <a:srgbClr val="0F4A89"/>
                </a:solidFill>
                <a:latin typeface="Segoe UI"/>
                <a:ea typeface="Helvetica Neue" charset="0"/>
                <a:cs typeface="Segoe UI"/>
              </a:rPr>
              <a:t>Penguin</a:t>
            </a:r>
            <a:r>
              <a:rPr lang="es-CL" altLang="es-CL" sz="1885" dirty="0">
                <a:solidFill>
                  <a:srgbClr val="0F4A89"/>
                </a:solidFill>
                <a:latin typeface="Segoe UI"/>
                <a:ea typeface="Helvetica Neue" charset="0"/>
                <a:cs typeface="Segoe UI"/>
              </a:rPr>
              <a:t> </a:t>
            </a:r>
            <a:r>
              <a:rPr lang="es-CL" altLang="es-CL" sz="1885" dirty="0" err="1">
                <a:solidFill>
                  <a:srgbClr val="0F4A89"/>
                </a:solidFill>
                <a:latin typeface="Segoe UI"/>
                <a:ea typeface="Helvetica Neue" charset="0"/>
                <a:cs typeface="Segoe UI"/>
              </a:rPr>
              <a:t>Random</a:t>
            </a:r>
            <a:r>
              <a:rPr lang="es-CL" altLang="es-CL" sz="1885" dirty="0">
                <a:solidFill>
                  <a:srgbClr val="0F4A89"/>
                </a:solidFill>
                <a:latin typeface="Segoe UI"/>
                <a:ea typeface="Helvetica Neue" charset="0"/>
                <a:cs typeface="Segoe UI"/>
              </a:rPr>
              <a:t> House, 2020.</a:t>
            </a:r>
          </a:p>
        </p:txBody>
      </p:sp>
      <p:pic>
        <p:nvPicPr>
          <p:cNvPr id="3" name="Imagen 2">
            <a:extLst>
              <a:ext uri="{FF2B5EF4-FFF2-40B4-BE49-F238E27FC236}">
                <a16:creationId xmlns:a16="http://schemas.microsoft.com/office/drawing/2014/main" xmlns="" id="{715E2D5B-C6ED-4D2F-9D24-832000608CC6}"/>
              </a:ext>
            </a:extLst>
          </p:cNvPr>
          <p:cNvPicPr>
            <a:picLocks noChangeAspect="1"/>
          </p:cNvPicPr>
          <p:nvPr/>
        </p:nvPicPr>
        <p:blipFill>
          <a:blip r:embed="rId3"/>
          <a:stretch>
            <a:fillRect/>
          </a:stretch>
        </p:blipFill>
        <p:spPr>
          <a:xfrm>
            <a:off x="0" y="1201723"/>
            <a:ext cx="10691813" cy="5972979"/>
          </a:xfrm>
          <a:prstGeom prst="rect">
            <a:avLst/>
          </a:prstGeom>
        </p:spPr>
      </p:pic>
    </p:spTree>
    <p:extLst>
      <p:ext uri="{BB962C8B-B14F-4D97-AF65-F5344CB8AC3E}">
        <p14:creationId xmlns:p14="http://schemas.microsoft.com/office/powerpoint/2010/main" val="367582376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p:cNvSpPr txBox="1">
            <a:spLocks/>
          </p:cNvSpPr>
          <p:nvPr/>
        </p:nvSpPr>
        <p:spPr bwMode="auto">
          <a:xfrm>
            <a:off x="8313998" y="6485717"/>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solidFill>
                  <a:schemeClr val="bg1"/>
                </a:solidFill>
                <a:latin typeface="Arial" pitchFamily="34" charset="0"/>
                <a:cs typeface="Arial" pitchFamily="34" charset="0"/>
              </a:rPr>
              <a:pPr marL="155911" indent="-155911" algn="ctr">
                <a:spcBef>
                  <a:spcPct val="20000"/>
                </a:spcBef>
              </a:pPr>
              <a:t>3</a:t>
            </a:fld>
            <a:endParaRPr lang="es-ES_tradnl" altLang="es-CL" sz="614" dirty="0">
              <a:solidFill>
                <a:schemeClr val="bg1"/>
              </a:solidFill>
              <a:latin typeface="Arial" pitchFamily="34" charset="0"/>
              <a:cs typeface="Arial" pitchFamily="34" charset="0"/>
            </a:endParaRPr>
          </a:p>
        </p:txBody>
      </p:sp>
      <p:sp>
        <p:nvSpPr>
          <p:cNvPr id="9" name="Marcador de número de diapositiva 3"/>
          <p:cNvSpPr txBox="1">
            <a:spLocks/>
          </p:cNvSpPr>
          <p:nvPr/>
        </p:nvSpPr>
        <p:spPr bwMode="auto">
          <a:xfrm>
            <a:off x="8316708" y="6454971"/>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latin typeface="Arial" pitchFamily="34" charset="0"/>
                <a:cs typeface="Arial" pitchFamily="34" charset="0"/>
              </a:rPr>
              <a:pPr marL="155911" indent="-155911" algn="ctr">
                <a:spcBef>
                  <a:spcPct val="20000"/>
                </a:spcBef>
              </a:pPr>
              <a:t>3</a:t>
            </a:fld>
            <a:endParaRPr lang="es-ES_tradnl" altLang="es-CL" sz="614" dirty="0">
              <a:latin typeface="Arial" pitchFamily="34" charset="0"/>
              <a:cs typeface="Arial" pitchFamily="34" charset="0"/>
            </a:endParaRPr>
          </a:p>
        </p:txBody>
      </p:sp>
      <p:pic>
        <p:nvPicPr>
          <p:cNvPr id="944130" name="Picture 2"/>
          <p:cNvPicPr>
            <a:picLocks noChangeAspect="1" noChangeArrowheads="1"/>
          </p:cNvPicPr>
          <p:nvPr/>
        </p:nvPicPr>
        <p:blipFill>
          <a:blip r:embed="rId2" cstate="print"/>
          <a:srcRect/>
          <a:stretch>
            <a:fillRect/>
          </a:stretch>
        </p:blipFill>
        <p:spPr bwMode="auto">
          <a:xfrm>
            <a:off x="4545565" y="146805"/>
            <a:ext cx="5523902" cy="2143302"/>
          </a:xfrm>
          <a:prstGeom prst="rect">
            <a:avLst/>
          </a:prstGeom>
          <a:noFill/>
          <a:ln w="9525">
            <a:noFill/>
            <a:miter lim="800000"/>
            <a:headEnd/>
            <a:tailEnd/>
          </a:ln>
        </p:spPr>
      </p:pic>
      <p:sp>
        <p:nvSpPr>
          <p:cNvPr id="8" name="7 Marcador de contenido"/>
          <p:cNvSpPr>
            <a:spLocks noGrp="1"/>
          </p:cNvSpPr>
          <p:nvPr>
            <p:ph idx="1"/>
          </p:nvPr>
        </p:nvSpPr>
        <p:spPr>
          <a:xfrm>
            <a:off x="127591" y="2375819"/>
            <a:ext cx="10409273" cy="4812798"/>
          </a:xfrm>
        </p:spPr>
        <p:txBody>
          <a:bodyPr>
            <a:noAutofit/>
          </a:bodyPr>
          <a:lstStyle/>
          <a:p>
            <a:r>
              <a:rPr lang="es-CL" sz="1500" dirty="0">
                <a:latin typeface="Calibri" panose="020F0502020204030204" pitchFamily="34" charset="0"/>
              </a:rPr>
              <a:t>Lección 1: Descubrir la estrategia de su negocio antes de invertir en  herramientas. "Nuestra organización necesita una estrategia de machine </a:t>
            </a:r>
            <a:r>
              <a:rPr lang="es-CL" sz="1500" dirty="0" err="1">
                <a:latin typeface="Calibri" panose="020F0502020204030204" pitchFamily="34" charset="0"/>
              </a:rPr>
              <a:t>learning</a:t>
            </a:r>
            <a:r>
              <a:rPr lang="es-CL" sz="1500" dirty="0">
                <a:latin typeface="Calibri" panose="020F0502020204030204" pitchFamily="34" charset="0"/>
              </a:rPr>
              <a:t>", tal vez. Pero la transformación digital debe guiarse por la estrategia más amplia.</a:t>
            </a:r>
          </a:p>
          <a:p>
            <a:endParaRPr lang="es-CL" sz="1500" dirty="0">
              <a:latin typeface="Calibri" panose="020F0502020204030204" pitchFamily="34" charset="0"/>
            </a:endParaRPr>
          </a:p>
          <a:p>
            <a:r>
              <a:rPr lang="es-CL" sz="1500" dirty="0">
                <a:latin typeface="Calibri" panose="020F0502020204030204" pitchFamily="34" charset="0"/>
              </a:rPr>
              <a:t>Lección 2: Aprovechar los </a:t>
            </a:r>
            <a:r>
              <a:rPr lang="es-CL" sz="1500" dirty="0" err="1">
                <a:latin typeface="Calibri" panose="020F0502020204030204" pitchFamily="34" charset="0"/>
              </a:rPr>
              <a:t>insiders</a:t>
            </a:r>
            <a:r>
              <a:rPr lang="es-CL" sz="1500" dirty="0">
                <a:latin typeface="Calibri" panose="020F0502020204030204" pitchFamily="34" charset="0"/>
              </a:rPr>
              <a:t>. Las organizaciones que buscan transformaciones (digitales y de otro tipo) a  veces traen un ejército de consultores externos que tienden a aplicar soluciones únicas para el nombre de "mejores prácticas".  Confiar en su  gente:  información privilegiada,  conocimiento íntimo de lo que funciona y lo que no en sus operaciones diarias.</a:t>
            </a:r>
          </a:p>
          <a:p>
            <a:endParaRPr lang="es-CL" sz="1500" dirty="0">
              <a:latin typeface="Calibri" panose="020F0502020204030204" pitchFamily="34" charset="0"/>
            </a:endParaRPr>
          </a:p>
          <a:p>
            <a:r>
              <a:rPr lang="es-CL" sz="1500" dirty="0">
                <a:latin typeface="Calibri" panose="020F0502020204030204" pitchFamily="34" charset="0"/>
              </a:rPr>
              <a:t>Lección 3: Diseñar la experiencia del cliente desde el exterior. Si un objetivo de la TD es mejorar la intimidad y la satisfacción del cliente, cualquier esfuerzo debe ir precedido por una fase de diagnóstico con información detallada de los clientes.</a:t>
            </a:r>
          </a:p>
          <a:p>
            <a:endParaRPr lang="es-CL" sz="1500" dirty="0">
              <a:latin typeface="Calibri" panose="020F0502020204030204" pitchFamily="34" charset="0"/>
            </a:endParaRPr>
          </a:p>
          <a:p>
            <a:r>
              <a:rPr lang="es-CL" sz="1500" dirty="0">
                <a:latin typeface="Calibri" panose="020F0502020204030204" pitchFamily="34" charset="0"/>
              </a:rPr>
              <a:t>Lección 4: Reconocer el miedo de los empleados a ser reemplazados. La TD amenaza puestos de trabajo, implica resistencia, consciente o inconscientemente.  Fundamental que los líderes reconozcan esos temores y enfaticen que el proceso de TD es una oportunidad para que los empleados mejoren su experiencia para adaptarse al mercado del futuro.</a:t>
            </a:r>
          </a:p>
          <a:p>
            <a:endParaRPr lang="es-CL" sz="1500" dirty="0">
              <a:latin typeface="Calibri" panose="020F0502020204030204" pitchFamily="34" charset="0"/>
            </a:endParaRPr>
          </a:p>
          <a:p>
            <a:r>
              <a:rPr lang="es-CL" sz="1500" dirty="0">
                <a:latin typeface="Calibri" panose="020F0502020204030204" pitchFamily="34" charset="0"/>
              </a:rPr>
              <a:t>Lección 5: Traer la cultura </a:t>
            </a:r>
            <a:r>
              <a:rPr lang="es-CL" sz="1500" dirty="0" err="1">
                <a:latin typeface="Calibri" panose="020F0502020204030204" pitchFamily="34" charset="0"/>
              </a:rPr>
              <a:t>start</a:t>
            </a:r>
            <a:r>
              <a:rPr lang="es-CL" sz="1500" dirty="0">
                <a:latin typeface="Calibri" panose="020F0502020204030204" pitchFamily="34" charset="0"/>
              </a:rPr>
              <a:t>-up adentro de la  organización. Las </a:t>
            </a:r>
            <a:r>
              <a:rPr lang="es-CL" sz="1500" dirty="0" err="1">
                <a:latin typeface="Calibri" panose="020F0502020204030204" pitchFamily="34" charset="0"/>
              </a:rPr>
              <a:t>start</a:t>
            </a:r>
            <a:r>
              <a:rPr lang="es-CL" sz="1500" dirty="0">
                <a:latin typeface="Calibri" panose="020F0502020204030204" pitchFamily="34" charset="0"/>
              </a:rPr>
              <a:t>-ups son conocidas por su toma de decisiones ágil, rápida creación de prototipos y estructuras planas. El proceso de TD es intrínsecamente incierto: los cambios se hacen provisoriamente y luego se ajustan; las decisiones deben tomarse rápidamente. Se requiere que grupos de toda la organización se involucren. Como resultado, las jerarquías tradicionales se interponen en el camino. Es mejor adoptar una estructura organizativa plana que se mantenga un tanto separada del resto de la organización.</a:t>
            </a:r>
          </a:p>
          <a:p>
            <a:endParaRPr lang="es-CL" sz="1228" dirty="0"/>
          </a:p>
        </p:txBody>
      </p:sp>
      <p:sp>
        <p:nvSpPr>
          <p:cNvPr id="7" name="CuadroTexto 6">
            <a:extLst>
              <a:ext uri="{FF2B5EF4-FFF2-40B4-BE49-F238E27FC236}">
                <a16:creationId xmlns:a16="http://schemas.microsoft.com/office/drawing/2014/main" xmlns="" id="{2C9DA083-C569-488F-861A-1A1275D546E6}"/>
              </a:ext>
            </a:extLst>
          </p:cNvPr>
          <p:cNvSpPr txBox="1"/>
          <p:nvPr/>
        </p:nvSpPr>
        <p:spPr>
          <a:xfrm>
            <a:off x="1140475" y="705110"/>
            <a:ext cx="7475900"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r>
              <a:rPr lang="es-ES" sz="2400" dirty="0"/>
              <a:t>Lecciones</a:t>
            </a:r>
            <a:endParaRPr lang="es-PE" sz="2400" dirty="0"/>
          </a:p>
        </p:txBody>
      </p:sp>
      <p:sp>
        <p:nvSpPr>
          <p:cNvPr id="10" name="Estrella de 8 puntas 9"/>
          <p:cNvSpPr/>
          <p:nvPr/>
        </p:nvSpPr>
        <p:spPr>
          <a:xfrm>
            <a:off x="930336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89356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xmlns="" id="{FECCD29A-AF3D-E24F-911C-68766F8DCA43}"/>
              </a:ext>
            </a:extLst>
          </p:cNvPr>
          <p:cNvPicPr>
            <a:picLocks noChangeAspect="1"/>
          </p:cNvPicPr>
          <p:nvPr/>
        </p:nvPicPr>
        <p:blipFill rotWithShape="1">
          <a:blip r:embed="rId2"/>
          <a:srcRect b="86705"/>
          <a:stretch/>
        </p:blipFill>
        <p:spPr>
          <a:xfrm>
            <a:off x="0" y="772765"/>
            <a:ext cx="8303072" cy="827233"/>
          </a:xfrm>
          <a:prstGeom prst="rect">
            <a:avLst/>
          </a:prstGeom>
        </p:spPr>
      </p:pic>
      <p:pic>
        <p:nvPicPr>
          <p:cNvPr id="7" name="Imagen 6">
            <a:extLst>
              <a:ext uri="{FF2B5EF4-FFF2-40B4-BE49-F238E27FC236}">
                <a16:creationId xmlns:a16="http://schemas.microsoft.com/office/drawing/2014/main" xmlns="" id="{1771FCEF-DA9E-B342-8381-E03A7DA0629F}"/>
              </a:ext>
            </a:extLst>
          </p:cNvPr>
          <p:cNvPicPr>
            <a:picLocks noChangeAspect="1"/>
          </p:cNvPicPr>
          <p:nvPr/>
        </p:nvPicPr>
        <p:blipFill>
          <a:blip r:embed="rId3"/>
          <a:stretch>
            <a:fillRect/>
          </a:stretch>
        </p:blipFill>
        <p:spPr>
          <a:xfrm>
            <a:off x="1553442" y="907949"/>
            <a:ext cx="1670596" cy="556865"/>
          </a:xfrm>
          <a:prstGeom prst="rect">
            <a:avLst/>
          </a:prstGeom>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7616" y="2018207"/>
            <a:ext cx="1304457" cy="3538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2 Marcador de contenido"/>
          <p:cNvSpPr>
            <a:spLocks noGrp="1"/>
          </p:cNvSpPr>
          <p:nvPr>
            <p:ph idx="1"/>
          </p:nvPr>
        </p:nvSpPr>
        <p:spPr>
          <a:xfrm>
            <a:off x="214667" y="1823634"/>
            <a:ext cx="8919222" cy="1768047"/>
          </a:xfrm>
        </p:spPr>
        <p:txBody>
          <a:bodyPr>
            <a:noAutofit/>
          </a:bodyPr>
          <a:lstStyle/>
          <a:p>
            <a:pPr marL="0" indent="0">
              <a:buNone/>
              <a:defRPr/>
            </a:pPr>
            <a:r>
              <a:rPr lang="es-ES" sz="1403" dirty="0">
                <a:latin typeface="Arial" panose="020B0604020202020204" pitchFamily="34" charset="0"/>
                <a:cs typeface="Arial" panose="020B0604020202020204" pitchFamily="34" charset="0"/>
              </a:rPr>
              <a:t>Si no puede hacer lo mismo de otros mas barato tiene que hacer algo distinto……</a:t>
            </a:r>
          </a:p>
          <a:p>
            <a:pPr marL="0" indent="0">
              <a:buNone/>
              <a:defRPr/>
            </a:pPr>
            <a:endParaRPr lang="es-ES" sz="1403" dirty="0">
              <a:latin typeface="Arial" panose="020B0604020202020204" pitchFamily="34" charset="0"/>
              <a:cs typeface="Arial" panose="020B0604020202020204" pitchFamily="34" charset="0"/>
            </a:endParaRPr>
          </a:p>
          <a:p>
            <a:pPr marL="0" indent="0">
              <a:buNone/>
              <a:defRPr/>
            </a:pPr>
            <a:r>
              <a:rPr lang="es-ES" sz="1403" dirty="0">
                <a:latin typeface="Arial" panose="020B0604020202020204" pitchFamily="34" charset="0"/>
                <a:cs typeface="Arial" panose="020B0604020202020204" pitchFamily="34" charset="0"/>
              </a:rPr>
              <a:t>Existen dos estrategias de diferenciación…..</a:t>
            </a:r>
          </a:p>
          <a:p>
            <a:pPr marL="0" indent="0">
              <a:buNone/>
              <a:defRPr/>
            </a:pPr>
            <a:endParaRPr lang="es-ES" sz="1403" dirty="0">
              <a:latin typeface="Arial" panose="020B0604020202020204" pitchFamily="34" charset="0"/>
              <a:cs typeface="Arial" panose="020B0604020202020204" pitchFamily="34" charset="0"/>
            </a:endParaRPr>
          </a:p>
          <a:p>
            <a:pPr marL="0" indent="0">
              <a:buNone/>
              <a:defRPr/>
            </a:pPr>
            <a:r>
              <a:rPr lang="es-ES" sz="1403" dirty="0">
                <a:latin typeface="Arial" panose="020B0604020202020204" pitchFamily="34" charset="0"/>
                <a:cs typeface="Arial" panose="020B0604020202020204" pitchFamily="34" charset="0"/>
              </a:rPr>
              <a:t>Seleccionar sus clientes (no se puede ser bueno para todos…. </a:t>
            </a:r>
          </a:p>
          <a:p>
            <a:pPr marL="0" indent="0">
              <a:buNone/>
              <a:defRPr/>
            </a:pPr>
            <a:endParaRPr lang="es-CL" sz="1403" dirty="0">
              <a:latin typeface="Arial" panose="020B0604020202020204" pitchFamily="34" charset="0"/>
              <a:cs typeface="Arial" panose="020B0604020202020204" pitchFamily="34" charset="0"/>
            </a:endParaRPr>
          </a:p>
          <a:p>
            <a:pPr>
              <a:defRPr/>
            </a:pPr>
            <a:r>
              <a:rPr lang="es-CL" sz="1403" b="1" dirty="0">
                <a:solidFill>
                  <a:srgbClr val="FF0000"/>
                </a:solidFill>
                <a:latin typeface="Arial" panose="020B0604020202020204" pitchFamily="34" charset="0"/>
                <a:cs typeface="Arial" panose="020B0604020202020204" pitchFamily="34" charset="0"/>
              </a:rPr>
              <a:t>Excelencia operacional: </a:t>
            </a:r>
            <a:r>
              <a:rPr lang="es-CL" sz="1403" dirty="0">
                <a:latin typeface="Arial" panose="020B0604020202020204" pitchFamily="34" charset="0"/>
                <a:cs typeface="Arial" panose="020B0604020202020204" pitchFamily="34" charset="0"/>
              </a:rPr>
              <a:t>oferta de la mejor relación calidad precio, líder en precio.</a:t>
            </a:r>
          </a:p>
          <a:p>
            <a:pPr marL="0" indent="0">
              <a:buNone/>
              <a:defRPr/>
            </a:pPr>
            <a:r>
              <a:rPr lang="es-MX" sz="1403" dirty="0">
                <a:latin typeface="Arial" panose="020B0604020202020204" pitchFamily="34" charset="0"/>
                <a:cs typeface="Arial" panose="020B0604020202020204" pitchFamily="34" charset="0"/>
              </a:rPr>
              <a:t>¿Tenemos ventajas de costo y clientes sensibles al precio? Si no descártela</a:t>
            </a:r>
            <a:endParaRPr lang="es-CL" sz="1403" dirty="0">
              <a:latin typeface="Arial" panose="020B0604020202020204" pitchFamily="34" charset="0"/>
              <a:cs typeface="Arial" panose="020B0604020202020204" pitchFamily="34" charset="0"/>
            </a:endParaRPr>
          </a:p>
          <a:p>
            <a:pPr>
              <a:defRPr/>
            </a:pPr>
            <a:endParaRPr lang="es-CL" sz="1403" dirty="0">
              <a:latin typeface="Arial" panose="020B0604020202020204" pitchFamily="34" charset="0"/>
              <a:cs typeface="Arial" panose="020B0604020202020204" pitchFamily="34" charset="0"/>
            </a:endParaRPr>
          </a:p>
          <a:p>
            <a:pPr>
              <a:defRPr/>
            </a:pPr>
            <a:r>
              <a:rPr lang="es-CL" sz="1403" b="1" dirty="0">
                <a:solidFill>
                  <a:srgbClr val="FF0000"/>
                </a:solidFill>
                <a:latin typeface="Arial" panose="020B0604020202020204" pitchFamily="34" charset="0"/>
                <a:cs typeface="Arial" panose="020B0604020202020204" pitchFamily="34" charset="0"/>
              </a:rPr>
              <a:t>Liderazgo de productos</a:t>
            </a:r>
            <a:r>
              <a:rPr lang="es-CL" sz="1403" dirty="0">
                <a:latin typeface="Arial" panose="020B0604020202020204" pitchFamily="34" charset="0"/>
                <a:cs typeface="Arial" panose="020B0604020202020204" pitchFamily="34" charset="0"/>
              </a:rPr>
              <a:t>: productos superiores, difíciles de copiar </a:t>
            </a:r>
          </a:p>
          <a:p>
            <a:pPr marL="0" indent="0">
              <a:buNone/>
              <a:defRPr/>
            </a:pPr>
            <a:r>
              <a:rPr lang="es-MX" sz="1403" dirty="0">
                <a:latin typeface="Arial" panose="020B0604020202020204" pitchFamily="34" charset="0"/>
                <a:cs typeface="Arial" panose="020B0604020202020204" pitchFamily="34" charset="0"/>
              </a:rPr>
              <a:t>¿Tenemos un producto o servicio superior y difícil de copiar? Si no descártela</a:t>
            </a:r>
            <a:endParaRPr lang="es-CL" sz="1403" dirty="0">
              <a:latin typeface="Arial" panose="020B0604020202020204" pitchFamily="34" charset="0"/>
              <a:cs typeface="Arial" panose="020B0604020202020204" pitchFamily="34" charset="0"/>
            </a:endParaRPr>
          </a:p>
          <a:p>
            <a:pPr>
              <a:defRPr/>
            </a:pPr>
            <a:endParaRPr lang="es-CL" sz="1403" dirty="0">
              <a:latin typeface="Arial" panose="020B0604020202020204" pitchFamily="34" charset="0"/>
              <a:cs typeface="Arial" panose="020B0604020202020204" pitchFamily="34" charset="0"/>
            </a:endParaRPr>
          </a:p>
          <a:p>
            <a:pPr>
              <a:defRPr/>
            </a:pPr>
            <a:r>
              <a:rPr lang="es-CL" sz="1403" b="1" dirty="0">
                <a:solidFill>
                  <a:srgbClr val="FF0000"/>
                </a:solidFill>
                <a:latin typeface="Arial" panose="020B0604020202020204" pitchFamily="34" charset="0"/>
                <a:cs typeface="Arial" panose="020B0604020202020204" pitchFamily="34" charset="0"/>
              </a:rPr>
              <a:t>Solución integral al cliente</a:t>
            </a:r>
            <a:r>
              <a:rPr lang="es-CL" sz="1403" dirty="0">
                <a:latin typeface="Arial" panose="020B0604020202020204" pitchFamily="34" charset="0"/>
                <a:cs typeface="Arial" panose="020B0604020202020204" pitchFamily="34" charset="0"/>
              </a:rPr>
              <a:t>: Oferta integral ajustada a las necesidades, énfasis en el conocimiento del cliente y sus necesidades, atención personalizada, relaciones de calidad; </a:t>
            </a:r>
          </a:p>
          <a:p>
            <a:pPr>
              <a:defRPr/>
            </a:pPr>
            <a:endParaRPr lang="es-CL" sz="1403" dirty="0">
              <a:latin typeface="Arial" panose="020B0604020202020204" pitchFamily="34" charset="0"/>
              <a:cs typeface="Arial" panose="020B0604020202020204" pitchFamily="34" charset="0"/>
            </a:endParaRPr>
          </a:p>
          <a:p>
            <a:pPr marL="0" indent="0">
              <a:buNone/>
              <a:defRPr/>
            </a:pPr>
            <a:r>
              <a:rPr lang="es-CL" sz="1403" dirty="0">
                <a:latin typeface="Arial" panose="020B0604020202020204" pitchFamily="34" charset="0"/>
                <a:cs typeface="Arial" panose="020B0604020202020204" pitchFamily="34" charset="0"/>
              </a:rPr>
              <a:t>Se debe ser competitivo en precio, producto y ajuste a necesidades, pero solo en una estrategia se puede ser mejor.</a:t>
            </a:r>
          </a:p>
        </p:txBody>
      </p:sp>
      <p:sp>
        <p:nvSpPr>
          <p:cNvPr id="14" name="Rectangle 31"/>
          <p:cNvSpPr>
            <a:spLocks noChangeArrowheads="1"/>
          </p:cNvSpPr>
          <p:nvPr/>
        </p:nvSpPr>
        <p:spPr bwMode="auto">
          <a:xfrm>
            <a:off x="4360843" y="915120"/>
            <a:ext cx="3623801" cy="35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745" tIns="40373" rIns="80745" bIns="40373">
            <a:spAutoFit/>
          </a:bodyPr>
          <a:lstStyle/>
          <a:p>
            <a:r>
              <a:rPr lang="es-ES_tradnl" sz="1754" dirty="0">
                <a:solidFill>
                  <a:schemeClr val="bg1"/>
                </a:solidFill>
                <a:latin typeface="Arial" pitchFamily="34" charset="0"/>
                <a:ea typeface="Arial Unicode MS" pitchFamily="34" charset="-128"/>
                <a:cs typeface="Arial" pitchFamily="34" charset="0"/>
              </a:rPr>
              <a:t>Tipos de Objetivos y Estrategias</a:t>
            </a:r>
          </a:p>
        </p:txBody>
      </p:sp>
      <p:sp>
        <p:nvSpPr>
          <p:cNvPr id="9" name="Estrella de 8 puntas 8"/>
          <p:cNvSpPr/>
          <p:nvPr/>
        </p:nvSpPr>
        <p:spPr>
          <a:xfrm>
            <a:off x="930336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698151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xmlns="" id="{FECCD29A-AF3D-E24F-911C-68766F8DCA43}"/>
              </a:ext>
            </a:extLst>
          </p:cNvPr>
          <p:cNvPicPr>
            <a:picLocks noChangeAspect="1"/>
          </p:cNvPicPr>
          <p:nvPr/>
        </p:nvPicPr>
        <p:blipFill rotWithShape="1">
          <a:blip r:embed="rId2"/>
          <a:srcRect b="86705"/>
          <a:stretch/>
        </p:blipFill>
        <p:spPr>
          <a:xfrm>
            <a:off x="0" y="772765"/>
            <a:ext cx="8303072" cy="827233"/>
          </a:xfrm>
          <a:prstGeom prst="rect">
            <a:avLst/>
          </a:prstGeom>
        </p:spPr>
      </p:pic>
      <p:pic>
        <p:nvPicPr>
          <p:cNvPr id="7" name="Imagen 6">
            <a:extLst>
              <a:ext uri="{FF2B5EF4-FFF2-40B4-BE49-F238E27FC236}">
                <a16:creationId xmlns:a16="http://schemas.microsoft.com/office/drawing/2014/main" xmlns="" id="{1771FCEF-DA9E-B342-8381-E03A7DA0629F}"/>
              </a:ext>
            </a:extLst>
          </p:cNvPr>
          <p:cNvPicPr>
            <a:picLocks noChangeAspect="1"/>
          </p:cNvPicPr>
          <p:nvPr/>
        </p:nvPicPr>
        <p:blipFill>
          <a:blip r:embed="rId3"/>
          <a:stretch>
            <a:fillRect/>
          </a:stretch>
        </p:blipFill>
        <p:spPr>
          <a:xfrm>
            <a:off x="1553442" y="907949"/>
            <a:ext cx="1670596" cy="556865"/>
          </a:xfrm>
          <a:prstGeom prst="rect">
            <a:avLst/>
          </a:prstGeom>
        </p:spPr>
      </p:pic>
      <p:sp>
        <p:nvSpPr>
          <p:cNvPr id="6" name="Rectangle 2"/>
          <p:cNvSpPr>
            <a:spLocks noGrp="1" noChangeArrowheads="1"/>
          </p:cNvSpPr>
          <p:nvPr>
            <p:ph type="title"/>
          </p:nvPr>
        </p:nvSpPr>
        <p:spPr>
          <a:xfrm>
            <a:off x="337637" y="2666282"/>
            <a:ext cx="3998995" cy="608375"/>
          </a:xfrm>
          <a:ln algn="ctr"/>
        </p:spPr>
        <p:txBody>
          <a:bodyPr>
            <a:noAutofit/>
          </a:bodyPr>
          <a:lstStyle/>
          <a:p>
            <a:pPr algn="l">
              <a:defRPr/>
            </a:pPr>
            <a:r>
              <a:rPr lang="es-ES_tradnl" sz="1403" b="1" dirty="0">
                <a:latin typeface="Arial" panose="020B0604020202020204" pitchFamily="34" charset="0"/>
                <a:ea typeface="+mn-ea"/>
                <a:cs typeface="Arial" panose="020B0604020202020204" pitchFamily="34" charset="0"/>
              </a:rPr>
              <a:t>Conceptos de Gestión y Control de Gestión</a:t>
            </a:r>
            <a:br>
              <a:rPr lang="es-ES_tradnl" sz="1403" b="1" dirty="0">
                <a:latin typeface="Arial" panose="020B0604020202020204" pitchFamily="34" charset="0"/>
                <a:ea typeface="+mn-ea"/>
                <a:cs typeface="Arial" panose="020B0604020202020204" pitchFamily="34" charset="0"/>
              </a:rPr>
            </a:br>
            <a:endParaRPr lang="es-ES_tradnl" sz="1403" b="1" dirty="0">
              <a:latin typeface="Arial" panose="020B0604020202020204" pitchFamily="34" charset="0"/>
              <a:ea typeface="+mn-ea"/>
              <a:cs typeface="Arial" panose="020B0604020202020204" pitchFamily="34" charset="0"/>
            </a:endParaRPr>
          </a:p>
        </p:txBody>
      </p:sp>
      <p:grpSp>
        <p:nvGrpSpPr>
          <p:cNvPr id="9" name="31 Grupo"/>
          <p:cNvGrpSpPr/>
          <p:nvPr/>
        </p:nvGrpSpPr>
        <p:grpSpPr>
          <a:xfrm>
            <a:off x="4605472" y="2174665"/>
            <a:ext cx="4213555" cy="3094234"/>
            <a:chOff x="1495425" y="1533748"/>
            <a:chExt cx="6775450" cy="4386263"/>
          </a:xfrm>
        </p:grpSpPr>
        <p:sp>
          <p:nvSpPr>
            <p:cNvPr id="10" name="Rectangle 3"/>
            <p:cNvSpPr>
              <a:spLocks noChangeArrowheads="1"/>
            </p:cNvSpPr>
            <p:nvPr/>
          </p:nvSpPr>
          <p:spPr bwMode="auto">
            <a:xfrm>
              <a:off x="1868488" y="2327498"/>
              <a:ext cx="4324350" cy="3409950"/>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CL" sz="877">
                <a:solidFill>
                  <a:prstClr val="black"/>
                </a:solidFill>
                <a:latin typeface="+mj-lt"/>
              </a:endParaRPr>
            </a:p>
          </p:txBody>
        </p:sp>
        <p:sp>
          <p:nvSpPr>
            <p:cNvPr id="11" name="Line 4"/>
            <p:cNvSpPr>
              <a:spLocks noChangeShapeType="1"/>
            </p:cNvSpPr>
            <p:nvPr/>
          </p:nvSpPr>
          <p:spPr bwMode="auto">
            <a:xfrm flipV="1">
              <a:off x="3790950" y="5070698"/>
              <a:ext cx="4425950" cy="17463"/>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2" name="Line 5"/>
            <p:cNvSpPr>
              <a:spLocks noChangeShapeType="1"/>
            </p:cNvSpPr>
            <p:nvPr/>
          </p:nvSpPr>
          <p:spPr bwMode="auto">
            <a:xfrm>
              <a:off x="5613400" y="1936973"/>
              <a:ext cx="165893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3" name="Line 6"/>
            <p:cNvSpPr>
              <a:spLocks noChangeShapeType="1"/>
            </p:cNvSpPr>
            <p:nvPr/>
          </p:nvSpPr>
          <p:spPr bwMode="auto">
            <a:xfrm>
              <a:off x="6276975" y="3097436"/>
              <a:ext cx="44132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4" name="Line 7"/>
            <p:cNvSpPr>
              <a:spLocks noChangeShapeType="1"/>
            </p:cNvSpPr>
            <p:nvPr/>
          </p:nvSpPr>
          <p:spPr bwMode="auto">
            <a:xfrm flipH="1">
              <a:off x="3128963" y="1936973"/>
              <a:ext cx="1160462"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5" name="Line 8"/>
            <p:cNvSpPr>
              <a:spLocks noChangeShapeType="1"/>
            </p:cNvSpPr>
            <p:nvPr/>
          </p:nvSpPr>
          <p:spPr bwMode="auto">
            <a:xfrm>
              <a:off x="5006975" y="2213198"/>
              <a:ext cx="0" cy="498475"/>
            </a:xfrm>
            <a:prstGeom prst="line">
              <a:avLst/>
            </a:prstGeom>
            <a:noFill/>
            <a:ln w="254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6" name="Line 9"/>
            <p:cNvSpPr>
              <a:spLocks noChangeShapeType="1"/>
            </p:cNvSpPr>
            <p:nvPr/>
          </p:nvSpPr>
          <p:spPr bwMode="auto">
            <a:xfrm>
              <a:off x="5006975" y="2987898"/>
              <a:ext cx="0" cy="496888"/>
            </a:xfrm>
            <a:prstGeom prst="line">
              <a:avLst/>
            </a:prstGeom>
            <a:noFill/>
            <a:ln w="254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7" name="Line 10"/>
            <p:cNvSpPr>
              <a:spLocks noChangeShapeType="1"/>
            </p:cNvSpPr>
            <p:nvPr/>
          </p:nvSpPr>
          <p:spPr bwMode="auto">
            <a:xfrm>
              <a:off x="5006975" y="3816573"/>
              <a:ext cx="0" cy="498475"/>
            </a:xfrm>
            <a:prstGeom prst="line">
              <a:avLst/>
            </a:prstGeom>
            <a:noFill/>
            <a:ln w="254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18" name="Rectangle 11"/>
            <p:cNvSpPr>
              <a:spLocks noChangeArrowheads="1"/>
            </p:cNvSpPr>
            <p:nvPr/>
          </p:nvSpPr>
          <p:spPr bwMode="auto">
            <a:xfrm>
              <a:off x="4127500" y="1778223"/>
              <a:ext cx="1819275" cy="293688"/>
            </a:xfrm>
            <a:prstGeom prst="rect">
              <a:avLst/>
            </a:prstGeom>
            <a:solidFill>
              <a:srgbClr val="C0FEF9"/>
            </a:solidFill>
            <a:ln w="12700">
              <a:solidFill>
                <a:schemeClr val="tx1"/>
              </a:solidFill>
              <a:miter lim="800000"/>
              <a:headEnd/>
              <a:tailEnd/>
            </a:ln>
            <a:effectLst>
              <a:outerShdw dist="107763" dir="2700000" algn="ctr" rotWithShape="0">
                <a:schemeClr val="bg2"/>
              </a:outerShdw>
            </a:effectLst>
          </p:spPr>
          <p:txBody>
            <a:bodyPr wrap="none" anchor="ctr"/>
            <a:lstStyle/>
            <a:p>
              <a:endParaRPr lang="es-CL" sz="877">
                <a:solidFill>
                  <a:prstClr val="black"/>
                </a:solidFill>
                <a:latin typeface="+mj-lt"/>
              </a:endParaRPr>
            </a:p>
          </p:txBody>
        </p:sp>
        <p:sp>
          <p:nvSpPr>
            <p:cNvPr id="19" name="Rectangle 12"/>
            <p:cNvSpPr>
              <a:spLocks noChangeArrowheads="1"/>
            </p:cNvSpPr>
            <p:nvPr/>
          </p:nvSpPr>
          <p:spPr bwMode="auto">
            <a:xfrm>
              <a:off x="4015617" y="1750740"/>
              <a:ext cx="2017594" cy="3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745" tIns="40373" rIns="80745" bIns="40373">
              <a:spAutoFit/>
            </a:bodyPr>
            <a:lstStyle/>
            <a:p>
              <a:r>
                <a:rPr lang="es-ES_tradnl" sz="877" b="1" dirty="0">
                  <a:solidFill>
                    <a:prstClr val="black"/>
                  </a:solidFill>
                  <a:latin typeface="+mj-lt"/>
                </a:rPr>
                <a:t>Fijar </a:t>
              </a:r>
              <a:r>
                <a:rPr lang="es-ES_tradnl" sz="877" b="1" dirty="0">
                  <a:solidFill>
                    <a:srgbClr val="FF0000"/>
                  </a:solidFill>
                  <a:latin typeface="+mj-lt"/>
                </a:rPr>
                <a:t>Objetivos </a:t>
              </a:r>
              <a:r>
                <a:rPr lang="es-ES_tradnl" sz="877" b="1" dirty="0">
                  <a:solidFill>
                    <a:prstClr val="black"/>
                  </a:solidFill>
                  <a:latin typeface="+mj-lt"/>
                </a:rPr>
                <a:t>(Corregir)</a:t>
              </a:r>
            </a:p>
          </p:txBody>
        </p:sp>
        <p:sp>
          <p:nvSpPr>
            <p:cNvPr id="20" name="Rectangle 13"/>
            <p:cNvSpPr>
              <a:spLocks noChangeArrowheads="1"/>
            </p:cNvSpPr>
            <p:nvPr/>
          </p:nvSpPr>
          <p:spPr bwMode="auto">
            <a:xfrm>
              <a:off x="4127500" y="2551336"/>
              <a:ext cx="1755775" cy="320675"/>
            </a:xfrm>
            <a:prstGeom prst="rect">
              <a:avLst/>
            </a:prstGeom>
            <a:solidFill>
              <a:srgbClr val="C0FEF9"/>
            </a:solidFill>
            <a:ln w="12700">
              <a:solidFill>
                <a:schemeClr val="tx1"/>
              </a:solidFill>
              <a:miter lim="800000"/>
              <a:headEnd/>
              <a:tailEnd/>
            </a:ln>
            <a:effectLst>
              <a:outerShdw dist="107763" dir="2700000" algn="ctr" rotWithShape="0">
                <a:schemeClr val="bg2"/>
              </a:outerShdw>
            </a:effectLst>
          </p:spPr>
          <p:txBody>
            <a:bodyPr wrap="none" anchor="ctr"/>
            <a:lstStyle/>
            <a:p>
              <a:endParaRPr lang="es-CL" sz="877">
                <a:solidFill>
                  <a:prstClr val="black"/>
                </a:solidFill>
                <a:latin typeface="+mj-lt"/>
              </a:endParaRPr>
            </a:p>
          </p:txBody>
        </p:sp>
        <p:sp>
          <p:nvSpPr>
            <p:cNvPr id="21" name="Rectangle 14"/>
            <p:cNvSpPr>
              <a:spLocks noChangeArrowheads="1"/>
            </p:cNvSpPr>
            <p:nvPr/>
          </p:nvSpPr>
          <p:spPr bwMode="auto">
            <a:xfrm>
              <a:off x="4127500" y="3380011"/>
              <a:ext cx="1755775" cy="320675"/>
            </a:xfrm>
            <a:prstGeom prst="rect">
              <a:avLst/>
            </a:prstGeom>
            <a:solidFill>
              <a:srgbClr val="C0FEF9"/>
            </a:solidFill>
            <a:ln w="12700">
              <a:solidFill>
                <a:schemeClr val="tx1"/>
              </a:solidFill>
              <a:miter lim="800000"/>
              <a:headEnd/>
              <a:tailEnd/>
            </a:ln>
            <a:effectLst>
              <a:outerShdw dist="107763" dir="2700000" algn="ctr" rotWithShape="0">
                <a:schemeClr val="bg2"/>
              </a:outerShdw>
            </a:effectLst>
          </p:spPr>
          <p:txBody>
            <a:bodyPr wrap="none" anchor="ctr"/>
            <a:lstStyle/>
            <a:p>
              <a:endParaRPr lang="es-CL" sz="877">
                <a:solidFill>
                  <a:prstClr val="black"/>
                </a:solidFill>
                <a:latin typeface="+mj-lt"/>
              </a:endParaRPr>
            </a:p>
          </p:txBody>
        </p:sp>
        <p:sp>
          <p:nvSpPr>
            <p:cNvPr id="22" name="Rectangle 15"/>
            <p:cNvSpPr>
              <a:spLocks noChangeArrowheads="1"/>
            </p:cNvSpPr>
            <p:nvPr/>
          </p:nvSpPr>
          <p:spPr bwMode="auto">
            <a:xfrm>
              <a:off x="4127500" y="4154711"/>
              <a:ext cx="1755775" cy="319087"/>
            </a:xfrm>
            <a:prstGeom prst="rect">
              <a:avLst/>
            </a:prstGeom>
            <a:solidFill>
              <a:srgbClr val="C0FEF9"/>
            </a:solidFill>
            <a:ln w="12700">
              <a:solidFill>
                <a:schemeClr val="tx1"/>
              </a:solidFill>
              <a:miter lim="800000"/>
              <a:headEnd/>
              <a:tailEnd/>
            </a:ln>
            <a:effectLst>
              <a:outerShdw dist="107763" dir="2700000" algn="ctr" rotWithShape="0">
                <a:schemeClr val="bg2"/>
              </a:outerShdw>
            </a:effectLst>
          </p:spPr>
          <p:txBody>
            <a:bodyPr wrap="none" anchor="ctr"/>
            <a:lstStyle/>
            <a:p>
              <a:endParaRPr lang="es-CL" sz="877">
                <a:solidFill>
                  <a:prstClr val="black"/>
                </a:solidFill>
                <a:latin typeface="+mj-lt"/>
              </a:endParaRPr>
            </a:p>
          </p:txBody>
        </p:sp>
        <p:sp>
          <p:nvSpPr>
            <p:cNvPr id="23" name="Rectangle 16"/>
            <p:cNvSpPr>
              <a:spLocks noChangeArrowheads="1"/>
            </p:cNvSpPr>
            <p:nvPr/>
          </p:nvSpPr>
          <p:spPr bwMode="auto">
            <a:xfrm>
              <a:off x="2193925" y="4927823"/>
              <a:ext cx="1755775" cy="320675"/>
            </a:xfrm>
            <a:prstGeom prst="rect">
              <a:avLst/>
            </a:prstGeom>
            <a:solidFill>
              <a:srgbClr val="C0FEF9"/>
            </a:solidFill>
            <a:ln w="12700">
              <a:solidFill>
                <a:schemeClr val="tx1"/>
              </a:solidFill>
              <a:miter lim="800000"/>
              <a:headEnd/>
              <a:tailEnd/>
            </a:ln>
            <a:effectLst>
              <a:outerShdw dist="107763" dir="2700000" algn="ctr" rotWithShape="0">
                <a:schemeClr val="bg2"/>
              </a:outerShdw>
            </a:effectLst>
          </p:spPr>
          <p:txBody>
            <a:bodyPr wrap="none" anchor="ctr"/>
            <a:lstStyle/>
            <a:p>
              <a:endParaRPr lang="es-CL" sz="877">
                <a:solidFill>
                  <a:prstClr val="black"/>
                </a:solidFill>
                <a:latin typeface="+mj-lt"/>
              </a:endParaRPr>
            </a:p>
          </p:txBody>
        </p:sp>
        <p:sp>
          <p:nvSpPr>
            <p:cNvPr id="24" name="Rectangle 17"/>
            <p:cNvSpPr>
              <a:spLocks noChangeArrowheads="1"/>
            </p:cNvSpPr>
            <p:nvPr/>
          </p:nvSpPr>
          <p:spPr bwMode="auto">
            <a:xfrm>
              <a:off x="6392863" y="2938686"/>
              <a:ext cx="1755775" cy="319087"/>
            </a:xfrm>
            <a:prstGeom prst="rect">
              <a:avLst/>
            </a:prstGeom>
            <a:solidFill>
              <a:srgbClr val="C0FEF9"/>
            </a:solidFill>
            <a:ln w="12700">
              <a:solidFill>
                <a:schemeClr val="tx1"/>
              </a:solidFill>
              <a:miter lim="800000"/>
              <a:headEnd/>
              <a:tailEnd/>
            </a:ln>
            <a:effectLst>
              <a:outerShdw dist="107763" dir="2700000" algn="ctr" rotWithShape="0">
                <a:schemeClr val="bg2"/>
              </a:outerShdw>
            </a:effectLst>
          </p:spPr>
          <p:txBody>
            <a:bodyPr wrap="none" anchor="ctr"/>
            <a:lstStyle/>
            <a:p>
              <a:endParaRPr lang="es-CL" sz="877">
                <a:solidFill>
                  <a:prstClr val="black"/>
                </a:solidFill>
                <a:latin typeface="+mj-lt"/>
              </a:endParaRPr>
            </a:p>
          </p:txBody>
        </p:sp>
        <p:sp>
          <p:nvSpPr>
            <p:cNvPr id="25" name="Rectangle 18"/>
            <p:cNvSpPr>
              <a:spLocks noChangeArrowheads="1"/>
            </p:cNvSpPr>
            <p:nvPr/>
          </p:nvSpPr>
          <p:spPr bwMode="auto">
            <a:xfrm>
              <a:off x="4513814" y="2576736"/>
              <a:ext cx="795788" cy="3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745" tIns="40373" rIns="80745" bIns="40373">
              <a:spAutoFit/>
            </a:bodyPr>
            <a:lstStyle/>
            <a:p>
              <a:r>
                <a:rPr lang="es-ES_tradnl" sz="877" b="1" dirty="0">
                  <a:solidFill>
                    <a:prstClr val="black"/>
                  </a:solidFill>
                  <a:latin typeface="+mj-lt"/>
                </a:rPr>
                <a:t>Decisor</a:t>
              </a:r>
            </a:p>
          </p:txBody>
        </p:sp>
        <p:sp>
          <p:nvSpPr>
            <p:cNvPr id="26" name="Rectangle 19"/>
            <p:cNvSpPr>
              <a:spLocks noChangeArrowheads="1"/>
            </p:cNvSpPr>
            <p:nvPr/>
          </p:nvSpPr>
          <p:spPr bwMode="auto">
            <a:xfrm>
              <a:off x="4025471" y="3406999"/>
              <a:ext cx="1968618" cy="3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745" tIns="40373" rIns="80745" bIns="40373">
              <a:spAutoFit/>
            </a:bodyPr>
            <a:lstStyle/>
            <a:p>
              <a:r>
                <a:rPr lang="es-ES_tradnl" sz="877" b="1" dirty="0">
                  <a:solidFill>
                    <a:prstClr val="black"/>
                  </a:solidFill>
                  <a:latin typeface="+mj-lt"/>
                </a:rPr>
                <a:t>Discriminador (Brechas)</a:t>
              </a:r>
            </a:p>
          </p:txBody>
        </p:sp>
        <p:sp>
          <p:nvSpPr>
            <p:cNvPr id="27" name="Rectangle 20"/>
            <p:cNvSpPr>
              <a:spLocks noChangeArrowheads="1"/>
            </p:cNvSpPr>
            <p:nvPr/>
          </p:nvSpPr>
          <p:spPr bwMode="auto">
            <a:xfrm>
              <a:off x="4160840" y="4191578"/>
              <a:ext cx="1721164" cy="3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745" tIns="40373" rIns="80745" bIns="40373">
              <a:spAutoFit/>
            </a:bodyPr>
            <a:lstStyle/>
            <a:p>
              <a:r>
                <a:rPr lang="es-ES_tradnl" sz="877" b="1" dirty="0">
                  <a:solidFill>
                    <a:prstClr val="black"/>
                  </a:solidFill>
                  <a:latin typeface="+mj-lt"/>
                </a:rPr>
                <a:t>Sensor (</a:t>
              </a:r>
              <a:r>
                <a:rPr lang="es-ES_tradnl" sz="877" b="1" dirty="0">
                  <a:solidFill>
                    <a:srgbClr val="FF0000"/>
                  </a:solidFill>
                  <a:latin typeface="+mj-lt"/>
                </a:rPr>
                <a:t>indicadores)</a:t>
              </a:r>
            </a:p>
          </p:txBody>
        </p:sp>
        <p:sp>
          <p:nvSpPr>
            <p:cNvPr id="28" name="Rectangle 21"/>
            <p:cNvSpPr>
              <a:spLocks noChangeArrowheads="1"/>
            </p:cNvSpPr>
            <p:nvPr/>
          </p:nvSpPr>
          <p:spPr bwMode="auto">
            <a:xfrm>
              <a:off x="6580243" y="2964086"/>
              <a:ext cx="1524007" cy="3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745" tIns="40373" rIns="80745" bIns="40373">
              <a:spAutoFit/>
            </a:bodyPr>
            <a:lstStyle/>
            <a:p>
              <a:r>
                <a:rPr lang="es-ES_tradnl" sz="877" b="1" dirty="0">
                  <a:solidFill>
                    <a:prstClr val="black"/>
                  </a:solidFill>
                  <a:latin typeface="+mj-lt"/>
                </a:rPr>
                <a:t>Criterios </a:t>
              </a:r>
              <a:r>
                <a:rPr lang="es-ES_tradnl" sz="877" b="1" dirty="0">
                  <a:solidFill>
                    <a:srgbClr val="FF0000"/>
                  </a:solidFill>
                  <a:latin typeface="+mj-lt"/>
                </a:rPr>
                <a:t>(Metas</a:t>
              </a:r>
              <a:r>
                <a:rPr lang="es-ES_tradnl" sz="877" b="1" dirty="0">
                  <a:solidFill>
                    <a:prstClr val="black"/>
                  </a:solidFill>
                  <a:latin typeface="+mj-lt"/>
                </a:rPr>
                <a:t>)</a:t>
              </a:r>
            </a:p>
          </p:txBody>
        </p:sp>
        <p:sp>
          <p:nvSpPr>
            <p:cNvPr id="29" name="Rectangle 22"/>
            <p:cNvSpPr>
              <a:spLocks noChangeArrowheads="1"/>
            </p:cNvSpPr>
            <p:nvPr/>
          </p:nvSpPr>
          <p:spPr bwMode="auto">
            <a:xfrm>
              <a:off x="2649538" y="4954811"/>
              <a:ext cx="919515" cy="3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745" tIns="40373" rIns="80745" bIns="40373">
              <a:spAutoFit/>
            </a:bodyPr>
            <a:lstStyle/>
            <a:p>
              <a:r>
                <a:rPr lang="es-ES_tradnl" sz="877" b="1">
                  <a:solidFill>
                    <a:prstClr val="black"/>
                  </a:solidFill>
                  <a:latin typeface="+mj-lt"/>
                </a:rPr>
                <a:t>Actividad</a:t>
              </a:r>
            </a:p>
          </p:txBody>
        </p:sp>
        <p:sp>
          <p:nvSpPr>
            <p:cNvPr id="30" name="Line 23"/>
            <p:cNvSpPr>
              <a:spLocks noChangeShapeType="1"/>
            </p:cNvSpPr>
            <p:nvPr/>
          </p:nvSpPr>
          <p:spPr bwMode="auto">
            <a:xfrm>
              <a:off x="5006975" y="4591273"/>
              <a:ext cx="0" cy="496888"/>
            </a:xfrm>
            <a:prstGeom prst="line">
              <a:avLst/>
            </a:prstGeom>
            <a:noFill/>
            <a:ln w="254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31" name="Line 24"/>
            <p:cNvSpPr>
              <a:spLocks noChangeShapeType="1"/>
            </p:cNvSpPr>
            <p:nvPr/>
          </p:nvSpPr>
          <p:spPr bwMode="auto">
            <a:xfrm>
              <a:off x="3128963" y="1936973"/>
              <a:ext cx="15875" cy="2951163"/>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32" name="Line 25"/>
            <p:cNvSpPr>
              <a:spLocks noChangeShapeType="1"/>
            </p:cNvSpPr>
            <p:nvPr/>
          </p:nvSpPr>
          <p:spPr bwMode="auto">
            <a:xfrm>
              <a:off x="7272338" y="1936973"/>
              <a:ext cx="0" cy="884238"/>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33" name="Line 26"/>
            <p:cNvSpPr>
              <a:spLocks noChangeShapeType="1"/>
            </p:cNvSpPr>
            <p:nvPr/>
          </p:nvSpPr>
          <p:spPr bwMode="auto">
            <a:xfrm>
              <a:off x="6000750" y="3595911"/>
              <a:ext cx="276225" cy="0"/>
            </a:xfrm>
            <a:prstGeom prst="line">
              <a:avLst/>
            </a:prstGeom>
            <a:noFill/>
            <a:ln w="254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34" name="Line 27"/>
            <p:cNvSpPr>
              <a:spLocks noChangeShapeType="1"/>
            </p:cNvSpPr>
            <p:nvPr/>
          </p:nvSpPr>
          <p:spPr bwMode="auto">
            <a:xfrm flipV="1">
              <a:off x="6276975" y="3097436"/>
              <a:ext cx="0" cy="498475"/>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35" name="Rectangle 28"/>
            <p:cNvSpPr>
              <a:spLocks noChangeArrowheads="1"/>
            </p:cNvSpPr>
            <p:nvPr/>
          </p:nvSpPr>
          <p:spPr bwMode="auto">
            <a:xfrm>
              <a:off x="1501775" y="1533748"/>
              <a:ext cx="6769100" cy="4386263"/>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CL" sz="877">
                <a:solidFill>
                  <a:prstClr val="black"/>
                </a:solidFill>
                <a:latin typeface="+mj-lt"/>
              </a:endParaRPr>
            </a:p>
          </p:txBody>
        </p:sp>
        <p:sp>
          <p:nvSpPr>
            <p:cNvPr id="36" name="Line 29"/>
            <p:cNvSpPr>
              <a:spLocks noChangeShapeType="1"/>
            </p:cNvSpPr>
            <p:nvPr/>
          </p:nvSpPr>
          <p:spPr bwMode="auto">
            <a:xfrm>
              <a:off x="1495425" y="5132611"/>
              <a:ext cx="611188" cy="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s-CL" sz="877">
                <a:solidFill>
                  <a:prstClr val="black"/>
                </a:solidFill>
                <a:latin typeface="+mj-lt"/>
              </a:endParaRPr>
            </a:p>
          </p:txBody>
        </p:sp>
        <p:sp>
          <p:nvSpPr>
            <p:cNvPr id="37" name="Rectangle 30"/>
            <p:cNvSpPr>
              <a:spLocks noChangeArrowheads="1"/>
            </p:cNvSpPr>
            <p:nvPr/>
          </p:nvSpPr>
          <p:spPr bwMode="auto">
            <a:xfrm>
              <a:off x="2112963" y="4650011"/>
              <a:ext cx="2003425" cy="842962"/>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CL" sz="877">
                <a:solidFill>
                  <a:prstClr val="black"/>
                </a:solidFill>
                <a:latin typeface="+mj-lt"/>
              </a:endParaRPr>
            </a:p>
          </p:txBody>
        </p:sp>
      </p:grpSp>
      <p:sp>
        <p:nvSpPr>
          <p:cNvPr id="38" name="Rectangle 31"/>
          <p:cNvSpPr>
            <a:spLocks noChangeArrowheads="1"/>
          </p:cNvSpPr>
          <p:nvPr/>
        </p:nvSpPr>
        <p:spPr bwMode="auto">
          <a:xfrm>
            <a:off x="4370866" y="915120"/>
            <a:ext cx="3623801" cy="6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745" tIns="40373" rIns="80745" bIns="40373">
            <a:spAutoFit/>
          </a:bodyPr>
          <a:lstStyle/>
          <a:p>
            <a:r>
              <a:rPr lang="es-ES_tradnl" sz="1754" dirty="0">
                <a:solidFill>
                  <a:schemeClr val="bg1"/>
                </a:solidFill>
                <a:latin typeface="Arial" pitchFamily="34" charset="0"/>
                <a:ea typeface="Arial Unicode MS" pitchFamily="34" charset="-128"/>
                <a:cs typeface="Arial" pitchFamily="34" charset="0"/>
              </a:rPr>
              <a:t>Ciclo básico de control de gestión.</a:t>
            </a:r>
          </a:p>
          <a:p>
            <a:r>
              <a:rPr lang="es-ES_tradnl" sz="1754" dirty="0">
                <a:solidFill>
                  <a:schemeClr val="bg1"/>
                </a:solidFill>
                <a:latin typeface="Arial" pitchFamily="34" charset="0"/>
                <a:ea typeface="Arial Unicode MS" pitchFamily="34" charset="-128"/>
                <a:cs typeface="Arial" pitchFamily="34" charset="0"/>
              </a:rPr>
              <a:t>Objetivos, Indicadores, Metas.</a:t>
            </a:r>
          </a:p>
        </p:txBody>
      </p:sp>
      <p:pic>
        <p:nvPicPr>
          <p:cNvPr id="39"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454" y="4372993"/>
            <a:ext cx="2779584" cy="227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
          <p:cNvSpPr>
            <a:spLocks noChangeArrowheads="1"/>
          </p:cNvSpPr>
          <p:nvPr/>
        </p:nvSpPr>
        <p:spPr bwMode="auto">
          <a:xfrm>
            <a:off x="3391309" y="5470521"/>
            <a:ext cx="5427717" cy="513319"/>
          </a:xfrm>
          <a:prstGeom prst="rect">
            <a:avLst/>
          </a:prstGeom>
          <a:solidFill>
            <a:schemeClr val="bg1"/>
          </a:solidFill>
          <a:ln>
            <a:noFill/>
          </a:ln>
        </p:spPr>
        <p:txBody>
          <a:bodyPr wrap="square" lIns="80745" tIns="40373" rIns="80745" bIns="40373">
            <a:spAutoFit/>
          </a:bodyPr>
          <a:lstStyle/>
          <a:p>
            <a:r>
              <a:rPr lang="es-ES_tradnl" sz="1403" dirty="0">
                <a:solidFill>
                  <a:prstClr val="black"/>
                </a:solidFill>
                <a:latin typeface="Arial" pitchFamily="34" charset="0"/>
                <a:ea typeface="Arial Unicode MS" pitchFamily="34" charset="-128"/>
                <a:cs typeface="Arial" pitchFamily="34" charset="0"/>
              </a:rPr>
              <a:t>Cuando nuestro velero navega el control de gestión es nuestra brújula y nuestro timón. </a:t>
            </a:r>
          </a:p>
        </p:txBody>
      </p:sp>
      <p:sp>
        <p:nvSpPr>
          <p:cNvPr id="41" name="Rectangle 3"/>
          <p:cNvSpPr>
            <a:spLocks noChangeArrowheads="1"/>
          </p:cNvSpPr>
          <p:nvPr/>
        </p:nvSpPr>
        <p:spPr bwMode="auto">
          <a:xfrm>
            <a:off x="3391309" y="6038851"/>
            <a:ext cx="5427717" cy="513319"/>
          </a:xfrm>
          <a:prstGeom prst="rect">
            <a:avLst/>
          </a:prstGeom>
          <a:solidFill>
            <a:schemeClr val="bg1"/>
          </a:solidFill>
          <a:ln>
            <a:noFill/>
          </a:ln>
        </p:spPr>
        <p:txBody>
          <a:bodyPr wrap="square" lIns="80745" tIns="40373" rIns="80745" bIns="40373">
            <a:spAutoFit/>
          </a:bodyPr>
          <a:lstStyle/>
          <a:p>
            <a:r>
              <a:rPr lang="es-ES_tradnl" sz="1403" dirty="0">
                <a:solidFill>
                  <a:prstClr val="black"/>
                </a:solidFill>
                <a:latin typeface="Arial" pitchFamily="34" charset="0"/>
                <a:ea typeface="Arial Unicode MS" pitchFamily="34" charset="-128"/>
                <a:cs typeface="Arial" pitchFamily="34" charset="0"/>
              </a:rPr>
              <a:t>Todo organismo para ser viable necesita un ciclo de retroalimentación que le  permite adaptarse al entorno.</a:t>
            </a:r>
          </a:p>
        </p:txBody>
      </p:sp>
      <p:sp>
        <p:nvSpPr>
          <p:cNvPr id="42" name="Estrella de 8 puntas 41"/>
          <p:cNvSpPr/>
          <p:nvPr/>
        </p:nvSpPr>
        <p:spPr>
          <a:xfrm>
            <a:off x="930336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4130696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xmlns="" id="{FECCD29A-AF3D-E24F-911C-68766F8DCA43}"/>
              </a:ext>
            </a:extLst>
          </p:cNvPr>
          <p:cNvPicPr>
            <a:picLocks noChangeAspect="1"/>
          </p:cNvPicPr>
          <p:nvPr/>
        </p:nvPicPr>
        <p:blipFill rotWithShape="1">
          <a:blip r:embed="rId2"/>
          <a:srcRect b="86705"/>
          <a:stretch/>
        </p:blipFill>
        <p:spPr>
          <a:xfrm>
            <a:off x="0" y="772765"/>
            <a:ext cx="8303072" cy="827233"/>
          </a:xfrm>
          <a:prstGeom prst="rect">
            <a:avLst/>
          </a:prstGeom>
        </p:spPr>
      </p:pic>
      <p:pic>
        <p:nvPicPr>
          <p:cNvPr id="7" name="Imagen 6">
            <a:extLst>
              <a:ext uri="{FF2B5EF4-FFF2-40B4-BE49-F238E27FC236}">
                <a16:creationId xmlns:a16="http://schemas.microsoft.com/office/drawing/2014/main" xmlns="" id="{1771FCEF-DA9E-B342-8381-E03A7DA0629F}"/>
              </a:ext>
            </a:extLst>
          </p:cNvPr>
          <p:cNvPicPr>
            <a:picLocks noChangeAspect="1"/>
          </p:cNvPicPr>
          <p:nvPr/>
        </p:nvPicPr>
        <p:blipFill>
          <a:blip r:embed="rId3"/>
          <a:stretch>
            <a:fillRect/>
          </a:stretch>
        </p:blipFill>
        <p:spPr>
          <a:xfrm>
            <a:off x="1553442" y="907949"/>
            <a:ext cx="1670596" cy="556865"/>
          </a:xfrm>
          <a:prstGeom prst="rect">
            <a:avLst/>
          </a:prstGeom>
        </p:spPr>
      </p:pic>
      <p:sp>
        <p:nvSpPr>
          <p:cNvPr id="11" name="Rectangle 31"/>
          <p:cNvSpPr>
            <a:spLocks noChangeArrowheads="1"/>
          </p:cNvSpPr>
          <p:nvPr/>
        </p:nvSpPr>
        <p:spPr bwMode="auto">
          <a:xfrm>
            <a:off x="4259029" y="1010661"/>
            <a:ext cx="3623801" cy="35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745" tIns="40373" rIns="80745" bIns="40373">
            <a:spAutoFit/>
          </a:bodyPr>
          <a:lstStyle/>
          <a:p>
            <a:r>
              <a:rPr lang="es-ES_tradnl" sz="1754" dirty="0">
                <a:solidFill>
                  <a:schemeClr val="bg1"/>
                </a:solidFill>
                <a:latin typeface="Arial" pitchFamily="34" charset="0"/>
                <a:ea typeface="Arial Unicode MS" pitchFamily="34" charset="-128"/>
                <a:cs typeface="Arial" pitchFamily="34" charset="0"/>
              </a:rPr>
              <a:t>Organización de objetivos</a:t>
            </a:r>
          </a:p>
        </p:txBody>
      </p:sp>
      <p:sp>
        <p:nvSpPr>
          <p:cNvPr id="9" name="Text Box 3">
            <a:hlinkClick r:id="" action="ppaction://noaction"/>
          </p:cNvPr>
          <p:cNvSpPr txBox="1">
            <a:spLocks noChangeArrowheads="1"/>
          </p:cNvSpPr>
          <p:nvPr/>
        </p:nvSpPr>
        <p:spPr bwMode="auto">
          <a:xfrm>
            <a:off x="2061795" y="3337130"/>
            <a:ext cx="7073580" cy="442708"/>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headEnd/>
            <a:tailEnd/>
          </a:ln>
          <a:effectLst>
            <a:outerShdw blurRad="40000" dist="23000" dir="5400000" rotWithShape="0">
              <a:srgbClr val="000000">
                <a:alpha val="35000"/>
              </a:srgbClr>
            </a:outerShdw>
          </a:effectLst>
        </p:spPr>
        <p:txBody>
          <a:bodyPr rIns="142066" anchor="ctr"/>
          <a:lstStyle>
            <a:defPPr>
              <a:defRPr lang="es-ES_tradnl"/>
            </a:defPPr>
            <a:lvl1pPr algn="ctr" eaLnBrk="1" fontAlgn="auto" hangingPunct="1">
              <a:spcBef>
                <a:spcPct val="50000"/>
              </a:spcBef>
              <a:spcAft>
                <a:spcPts val="0"/>
              </a:spcAft>
              <a:defRPr kumimoji="1" sz="1200" b="1" kern="0">
                <a:solidFill>
                  <a:prstClr val="white"/>
                </a:solidFill>
                <a:latin typeface="Arial"/>
                <a:cs typeface="Arial" pitchFamily="34" charset="0"/>
              </a:defRPr>
            </a:lvl1pPr>
          </a:lstStyle>
          <a:p>
            <a:pPr defTabSz="396020">
              <a:defRPr/>
            </a:pPr>
            <a:r>
              <a:rPr lang="es-ES_tradnl" sz="1052" dirty="0"/>
              <a:t>Objetivos de propuesta de valor a los usuarios </a:t>
            </a:r>
          </a:p>
        </p:txBody>
      </p:sp>
      <p:sp>
        <p:nvSpPr>
          <p:cNvPr id="10" name="Line 4"/>
          <p:cNvSpPr>
            <a:spLocks noChangeShapeType="1"/>
          </p:cNvSpPr>
          <p:nvPr/>
        </p:nvSpPr>
        <p:spPr bwMode="auto">
          <a:xfrm>
            <a:off x="1809812" y="4031819"/>
            <a:ext cx="7545524" cy="0"/>
          </a:xfrm>
          <a:prstGeom prst="line">
            <a:avLst/>
          </a:prstGeom>
          <a:noFill/>
          <a:ln w="9525">
            <a:solidFill>
              <a:schemeClr val="bg2"/>
            </a:solidFill>
            <a:prstDash val="sysDot"/>
            <a:round/>
            <a:headEnd/>
            <a:tailEnd/>
          </a:ln>
          <a:extLst>
            <a:ext uri="{909E8E84-426E-40DD-AFC4-6F175D3DCCD1}">
              <a14:hiddenFill xmlns:a14="http://schemas.microsoft.com/office/drawing/2010/main">
                <a:noFill/>
              </a14:hiddenFill>
            </a:ext>
          </a:extLst>
        </p:spPr>
        <p:txBody>
          <a:bodyPr/>
          <a:lstStyle/>
          <a:p>
            <a:pPr defTabSz="396020"/>
            <a:endParaRPr lang="es-CL" sz="1719">
              <a:solidFill>
                <a:srgbClr val="000000"/>
              </a:solidFill>
            </a:endParaRPr>
          </a:p>
        </p:txBody>
      </p:sp>
      <p:sp>
        <p:nvSpPr>
          <p:cNvPr id="12" name="Text Box 5"/>
          <p:cNvSpPr txBox="1">
            <a:spLocks noChangeArrowheads="1"/>
          </p:cNvSpPr>
          <p:nvPr/>
        </p:nvSpPr>
        <p:spPr bwMode="auto">
          <a:xfrm>
            <a:off x="1736028" y="4031819"/>
            <a:ext cx="1779184" cy="40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9" rIns="8019"/>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50000"/>
              </a:spcBef>
              <a:buNone/>
            </a:pPr>
            <a:r>
              <a:rPr lang="es-CL" altLang="es-CL" sz="1052" b="1" i="1">
                <a:solidFill>
                  <a:srgbClr val="000000"/>
                </a:solidFill>
                <a:latin typeface="Arial Narrow" panose="020B0606020202030204" pitchFamily="34" charset="0"/>
                <a:cs typeface="Arial" panose="020B0604020202020204" pitchFamily="34" charset="0"/>
              </a:rPr>
              <a:t>Perspectiva de Procesos:</a:t>
            </a:r>
            <a:endParaRPr lang="es-ES" altLang="es-CL" sz="1052" b="1" i="1">
              <a:solidFill>
                <a:srgbClr val="000000"/>
              </a:solidFill>
              <a:latin typeface="Arial Narrow" panose="020B0606020202030204" pitchFamily="34" charset="0"/>
              <a:cs typeface="Arial" panose="020B0604020202020204" pitchFamily="34" charset="0"/>
            </a:endParaRPr>
          </a:p>
        </p:txBody>
      </p:sp>
      <p:sp>
        <p:nvSpPr>
          <p:cNvPr id="13" name="Line 6"/>
          <p:cNvSpPr>
            <a:spLocks noChangeShapeType="1"/>
          </p:cNvSpPr>
          <p:nvPr/>
        </p:nvSpPr>
        <p:spPr bwMode="auto">
          <a:xfrm>
            <a:off x="1747166" y="5231864"/>
            <a:ext cx="7608171" cy="0"/>
          </a:xfrm>
          <a:prstGeom prst="line">
            <a:avLst/>
          </a:prstGeom>
          <a:noFill/>
          <a:ln w="9525">
            <a:solidFill>
              <a:schemeClr val="bg2"/>
            </a:solidFill>
            <a:prstDash val="sysDot"/>
            <a:round/>
            <a:headEnd/>
            <a:tailEnd/>
          </a:ln>
          <a:extLst>
            <a:ext uri="{909E8E84-426E-40DD-AFC4-6F175D3DCCD1}">
              <a14:hiddenFill xmlns:a14="http://schemas.microsoft.com/office/drawing/2010/main">
                <a:noFill/>
              </a14:hiddenFill>
            </a:ext>
          </a:extLst>
        </p:spPr>
        <p:txBody>
          <a:bodyPr/>
          <a:lstStyle/>
          <a:p>
            <a:pPr defTabSz="396020"/>
            <a:endParaRPr lang="es-CL" sz="1719">
              <a:solidFill>
                <a:srgbClr val="000000"/>
              </a:solidFill>
            </a:endParaRPr>
          </a:p>
        </p:txBody>
      </p:sp>
      <p:sp>
        <p:nvSpPr>
          <p:cNvPr id="14" name="Line 7"/>
          <p:cNvSpPr>
            <a:spLocks noChangeShapeType="1"/>
          </p:cNvSpPr>
          <p:nvPr/>
        </p:nvSpPr>
        <p:spPr bwMode="auto">
          <a:xfrm>
            <a:off x="1747166" y="2833166"/>
            <a:ext cx="7608171" cy="0"/>
          </a:xfrm>
          <a:prstGeom prst="line">
            <a:avLst/>
          </a:prstGeom>
          <a:noFill/>
          <a:ln w="9525">
            <a:solidFill>
              <a:schemeClr val="bg2"/>
            </a:solidFill>
            <a:prstDash val="sysDot"/>
            <a:round/>
            <a:headEnd/>
            <a:tailEnd/>
          </a:ln>
          <a:extLst>
            <a:ext uri="{909E8E84-426E-40DD-AFC4-6F175D3DCCD1}">
              <a14:hiddenFill xmlns:a14="http://schemas.microsoft.com/office/drawing/2010/main">
                <a:noFill/>
              </a14:hiddenFill>
            </a:ext>
          </a:extLst>
        </p:spPr>
        <p:txBody>
          <a:bodyPr/>
          <a:lstStyle/>
          <a:p>
            <a:pPr defTabSz="396020"/>
            <a:endParaRPr lang="es-CL" sz="1719">
              <a:solidFill>
                <a:srgbClr val="000000"/>
              </a:solidFill>
            </a:endParaRPr>
          </a:p>
        </p:txBody>
      </p:sp>
      <p:sp>
        <p:nvSpPr>
          <p:cNvPr id="15" name="Text Box 8"/>
          <p:cNvSpPr txBox="1">
            <a:spLocks noChangeArrowheads="1"/>
          </p:cNvSpPr>
          <p:nvPr/>
        </p:nvSpPr>
        <p:spPr bwMode="auto">
          <a:xfrm>
            <a:off x="1809812" y="2895814"/>
            <a:ext cx="2082676" cy="26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9" rIns="8019"/>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50000"/>
              </a:spcBef>
              <a:buNone/>
            </a:pPr>
            <a:r>
              <a:rPr lang="es-CL" altLang="es-CL" sz="1052" b="1" i="1">
                <a:solidFill>
                  <a:srgbClr val="000000"/>
                </a:solidFill>
                <a:latin typeface="Arial Narrow" panose="020B0606020202030204" pitchFamily="34" charset="0"/>
                <a:cs typeface="Arial" panose="020B0604020202020204" pitchFamily="34" charset="0"/>
              </a:rPr>
              <a:t>Perspectiva de los usuarios:</a:t>
            </a:r>
            <a:endParaRPr lang="es-ES" altLang="es-CL" sz="1052" b="1" i="1">
              <a:solidFill>
                <a:srgbClr val="000000"/>
              </a:solidFill>
              <a:latin typeface="Arial Narrow" panose="020B0606020202030204" pitchFamily="34" charset="0"/>
              <a:cs typeface="Arial" panose="020B0604020202020204" pitchFamily="34" charset="0"/>
            </a:endParaRPr>
          </a:p>
        </p:txBody>
      </p:sp>
      <p:sp>
        <p:nvSpPr>
          <p:cNvPr id="16" name="Text Box 9"/>
          <p:cNvSpPr txBox="1">
            <a:spLocks noChangeArrowheads="1"/>
          </p:cNvSpPr>
          <p:nvPr/>
        </p:nvSpPr>
        <p:spPr bwMode="auto">
          <a:xfrm>
            <a:off x="1747165" y="5294512"/>
            <a:ext cx="2426540" cy="25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9" rIns="8019"/>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50000"/>
              </a:spcBef>
              <a:buNone/>
            </a:pPr>
            <a:r>
              <a:rPr lang="es-CL" altLang="es-CL" sz="965" b="1" i="1">
                <a:solidFill>
                  <a:srgbClr val="000000"/>
                </a:solidFill>
                <a:latin typeface="Arial Narrow" panose="020B0606020202030204" pitchFamily="34" charset="0"/>
                <a:cs typeface="Arial" panose="020B0604020202020204" pitchFamily="34" charset="0"/>
              </a:rPr>
              <a:t>Perspectiva del Aprendizaje</a:t>
            </a:r>
            <a:endParaRPr lang="es-ES" altLang="es-CL" sz="965" b="1" i="1">
              <a:solidFill>
                <a:srgbClr val="000000"/>
              </a:solidFill>
              <a:latin typeface="Arial Narrow" panose="020B0606020202030204" pitchFamily="34" charset="0"/>
              <a:cs typeface="Arial" panose="020B0604020202020204" pitchFamily="34" charset="0"/>
            </a:endParaRPr>
          </a:p>
        </p:txBody>
      </p:sp>
      <p:sp>
        <p:nvSpPr>
          <p:cNvPr id="17" name="Text Box 19">
            <a:hlinkClick r:id="rId4" action="ppaction://hlinksldjump"/>
          </p:cNvPr>
          <p:cNvSpPr txBox="1">
            <a:spLocks noChangeArrowheads="1"/>
          </p:cNvSpPr>
          <p:nvPr/>
        </p:nvSpPr>
        <p:spPr bwMode="auto">
          <a:xfrm>
            <a:off x="1999147" y="2263772"/>
            <a:ext cx="7136228" cy="378668"/>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headEnd/>
            <a:tailEnd/>
          </a:ln>
          <a:effectLst>
            <a:outerShdw blurRad="40000" dist="23000" dir="5400000" rotWithShape="0">
              <a:srgbClr val="000000">
                <a:alpha val="35000"/>
              </a:srgbClr>
            </a:outerShdw>
          </a:effectLst>
        </p:spPr>
        <p:txBody>
          <a:bodyPr rIns="142066" anchor="ctr"/>
          <a:lstStyle>
            <a:defPPr>
              <a:defRPr lang="es-ES_tradnl"/>
            </a:defPPr>
            <a:lvl1pPr algn="ctr" eaLnBrk="1" fontAlgn="auto" hangingPunct="1">
              <a:spcBef>
                <a:spcPct val="50000"/>
              </a:spcBef>
              <a:spcAft>
                <a:spcPts val="0"/>
              </a:spcAft>
              <a:defRPr kumimoji="1" sz="1200" b="1" kern="0">
                <a:solidFill>
                  <a:prstClr val="white"/>
                </a:solidFill>
                <a:latin typeface="Arial"/>
                <a:cs typeface="Arial" pitchFamily="34" charset="0"/>
              </a:defRPr>
            </a:lvl1pPr>
          </a:lstStyle>
          <a:p>
            <a:pPr defTabSz="396020">
              <a:defRPr/>
            </a:pPr>
            <a:r>
              <a:rPr lang="es-ES_tradnl" sz="1052" dirty="0"/>
              <a:t>Objetivos de los dueños </a:t>
            </a:r>
            <a:endParaRPr lang="es-ES" sz="1052" dirty="0"/>
          </a:p>
        </p:txBody>
      </p:sp>
      <p:sp>
        <p:nvSpPr>
          <p:cNvPr id="18" name="Text Box 20"/>
          <p:cNvSpPr txBox="1">
            <a:spLocks noChangeArrowheads="1"/>
          </p:cNvSpPr>
          <p:nvPr/>
        </p:nvSpPr>
        <p:spPr bwMode="auto">
          <a:xfrm>
            <a:off x="1758303" y="1996477"/>
            <a:ext cx="1630223" cy="26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9" rIns="8019"/>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50000"/>
              </a:spcBef>
              <a:buNone/>
            </a:pPr>
            <a:r>
              <a:rPr lang="es-CL" altLang="es-CL" sz="1052" b="1" i="1">
                <a:solidFill>
                  <a:srgbClr val="000000"/>
                </a:solidFill>
                <a:latin typeface="Arial Narrow" panose="020B0606020202030204" pitchFamily="34" charset="0"/>
                <a:cs typeface="Arial" panose="020B0604020202020204" pitchFamily="34" charset="0"/>
              </a:rPr>
              <a:t>Perspectiva de los resultados:</a:t>
            </a:r>
            <a:endParaRPr lang="es-ES" altLang="es-CL" sz="1052" b="1" i="1">
              <a:solidFill>
                <a:srgbClr val="000000"/>
              </a:solidFill>
              <a:latin typeface="Arial Narrow" panose="020B0606020202030204" pitchFamily="34" charset="0"/>
              <a:cs typeface="Arial" panose="020B0604020202020204" pitchFamily="34" charset="0"/>
            </a:endParaRPr>
          </a:p>
        </p:txBody>
      </p:sp>
      <p:sp>
        <p:nvSpPr>
          <p:cNvPr id="19" name="Text Box 39">
            <a:hlinkClick r:id="" action="ppaction://noaction"/>
          </p:cNvPr>
          <p:cNvSpPr txBox="1">
            <a:spLocks noChangeArrowheads="1"/>
          </p:cNvSpPr>
          <p:nvPr/>
        </p:nvSpPr>
        <p:spPr bwMode="auto">
          <a:xfrm>
            <a:off x="2061794" y="5674573"/>
            <a:ext cx="7009541" cy="441315"/>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headEnd/>
            <a:tailEnd/>
          </a:ln>
          <a:effectLst>
            <a:outerShdw blurRad="40000" dist="23000" dir="5400000" rotWithShape="0">
              <a:srgbClr val="000000">
                <a:alpha val="35000"/>
              </a:srgbClr>
            </a:outerShdw>
          </a:effectLst>
        </p:spPr>
        <p:txBody>
          <a:bodyPr rIns="142066" anchor="ctr"/>
          <a:lstStyle>
            <a:defPPr>
              <a:defRPr lang="es-ES_tradnl"/>
            </a:defPPr>
            <a:lvl1pPr algn="ctr" eaLnBrk="1" fontAlgn="auto" hangingPunct="1">
              <a:spcBef>
                <a:spcPct val="50000"/>
              </a:spcBef>
              <a:spcAft>
                <a:spcPts val="0"/>
              </a:spcAft>
              <a:defRPr kumimoji="1" sz="1200" b="1" kern="0">
                <a:solidFill>
                  <a:prstClr val="white"/>
                </a:solidFill>
                <a:latin typeface="Arial"/>
                <a:cs typeface="Arial" pitchFamily="34" charset="0"/>
              </a:defRPr>
            </a:lvl1pPr>
          </a:lstStyle>
          <a:p>
            <a:pPr defTabSz="396020">
              <a:defRPr/>
            </a:pPr>
            <a:r>
              <a:rPr lang="es-ES_tradnl" sz="1052" dirty="0"/>
              <a:t>Objetivos de cambio de aprendizaje</a:t>
            </a:r>
            <a:endParaRPr lang="es-ES" sz="1052" dirty="0"/>
          </a:p>
        </p:txBody>
      </p:sp>
      <p:sp>
        <p:nvSpPr>
          <p:cNvPr id="20" name="Text Box 43">
            <a:hlinkClick r:id="" action="ppaction://noaction"/>
          </p:cNvPr>
          <p:cNvSpPr txBox="1">
            <a:spLocks noChangeArrowheads="1"/>
          </p:cNvSpPr>
          <p:nvPr/>
        </p:nvSpPr>
        <p:spPr bwMode="auto">
          <a:xfrm>
            <a:off x="1999147" y="4474527"/>
            <a:ext cx="7136228" cy="505355"/>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headEnd/>
            <a:tailEnd/>
          </a:ln>
          <a:effectLst>
            <a:outerShdw blurRad="40000" dist="23000" dir="5400000" rotWithShape="0">
              <a:srgbClr val="000000">
                <a:alpha val="35000"/>
              </a:srgbClr>
            </a:outerShdw>
          </a:effectLst>
        </p:spPr>
        <p:txBody>
          <a:bodyPr rIns="142066" anchor="ctr"/>
          <a:lstStyle>
            <a:defPPr>
              <a:defRPr lang="es-ES_tradnl"/>
            </a:defPPr>
            <a:lvl1pPr algn="ctr" eaLnBrk="1" fontAlgn="auto" hangingPunct="1">
              <a:spcBef>
                <a:spcPct val="50000"/>
              </a:spcBef>
              <a:spcAft>
                <a:spcPts val="0"/>
              </a:spcAft>
              <a:defRPr kumimoji="1" sz="1200" b="1" kern="0">
                <a:solidFill>
                  <a:prstClr val="white"/>
                </a:solidFill>
                <a:latin typeface="Arial"/>
                <a:cs typeface="Arial" pitchFamily="34" charset="0"/>
              </a:defRPr>
            </a:lvl1pPr>
          </a:lstStyle>
          <a:p>
            <a:pPr defTabSz="396020">
              <a:defRPr/>
            </a:pPr>
            <a:r>
              <a:rPr lang="es-ES_tradnl" sz="1052" dirty="0"/>
              <a:t>Objetivos de cambio en procesos</a:t>
            </a:r>
          </a:p>
        </p:txBody>
      </p:sp>
      <p:sp>
        <p:nvSpPr>
          <p:cNvPr id="21" name="AutoShape 97"/>
          <p:cNvSpPr>
            <a:spLocks noChangeArrowheads="1"/>
          </p:cNvSpPr>
          <p:nvPr/>
        </p:nvSpPr>
        <p:spPr bwMode="auto">
          <a:xfrm>
            <a:off x="5156573" y="5133021"/>
            <a:ext cx="426002" cy="477512"/>
          </a:xfrm>
          <a:prstGeom prst="upArrow">
            <a:avLst>
              <a:gd name="adj1" fmla="val 50000"/>
              <a:gd name="adj2" fmla="val 28023"/>
            </a:avLst>
          </a:prstGeom>
          <a:solidFill>
            <a:srgbClr val="FFFFFF"/>
          </a:solidFill>
          <a:ln w="9525">
            <a:solidFill>
              <a:schemeClr val="tx1"/>
            </a:solidFill>
            <a:miter lim="800000"/>
            <a:headEnd/>
            <a:tailEnd/>
          </a:ln>
        </p:spPr>
        <p:txBody>
          <a:bodyPr wrap="none" anchor="ctr"/>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0"/>
              </a:spcBef>
              <a:buNone/>
            </a:pPr>
            <a:endParaRPr lang="es-CL" altLang="es-CL" sz="1579">
              <a:solidFill>
                <a:srgbClr val="000000"/>
              </a:solidFill>
              <a:latin typeface="Times New Roman" panose="02020603050405020304" pitchFamily="18" charset="0"/>
            </a:endParaRPr>
          </a:p>
        </p:txBody>
      </p:sp>
      <p:sp>
        <p:nvSpPr>
          <p:cNvPr id="22" name="AutoShape 98"/>
          <p:cNvSpPr>
            <a:spLocks noChangeArrowheads="1"/>
          </p:cNvSpPr>
          <p:nvPr/>
        </p:nvSpPr>
        <p:spPr bwMode="auto">
          <a:xfrm>
            <a:off x="5156573" y="3906524"/>
            <a:ext cx="426002" cy="477512"/>
          </a:xfrm>
          <a:prstGeom prst="upArrow">
            <a:avLst>
              <a:gd name="adj1" fmla="val 50000"/>
              <a:gd name="adj2" fmla="val 28023"/>
            </a:avLst>
          </a:prstGeom>
          <a:solidFill>
            <a:srgbClr val="FFFFFF"/>
          </a:solidFill>
          <a:ln w="9525">
            <a:solidFill>
              <a:schemeClr val="tx1"/>
            </a:solidFill>
            <a:miter lim="800000"/>
            <a:headEnd/>
            <a:tailEnd/>
          </a:ln>
        </p:spPr>
        <p:txBody>
          <a:bodyPr wrap="none" anchor="ctr"/>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0"/>
              </a:spcBef>
              <a:buNone/>
            </a:pPr>
            <a:endParaRPr lang="es-CL" altLang="es-CL" sz="1579">
              <a:solidFill>
                <a:srgbClr val="000000"/>
              </a:solidFill>
              <a:latin typeface="Times New Roman" panose="02020603050405020304" pitchFamily="18" charset="0"/>
            </a:endParaRPr>
          </a:p>
        </p:txBody>
      </p:sp>
      <p:sp>
        <p:nvSpPr>
          <p:cNvPr id="23" name="AutoShape 99"/>
          <p:cNvSpPr>
            <a:spLocks noChangeArrowheads="1"/>
          </p:cNvSpPr>
          <p:nvPr/>
        </p:nvSpPr>
        <p:spPr bwMode="auto">
          <a:xfrm>
            <a:off x="5156573" y="2769128"/>
            <a:ext cx="426002" cy="477512"/>
          </a:xfrm>
          <a:prstGeom prst="upArrow">
            <a:avLst>
              <a:gd name="adj1" fmla="val 50000"/>
              <a:gd name="adj2" fmla="val 28023"/>
            </a:avLst>
          </a:prstGeom>
          <a:solidFill>
            <a:srgbClr val="FFFFFF"/>
          </a:solidFill>
          <a:ln w="9525">
            <a:solidFill>
              <a:schemeClr val="tx1"/>
            </a:solidFill>
            <a:miter lim="800000"/>
            <a:headEnd/>
            <a:tailEnd/>
          </a:ln>
        </p:spPr>
        <p:txBody>
          <a:bodyPr wrap="none" anchor="ctr"/>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defTabSz="396020">
              <a:spcBef>
                <a:spcPct val="0"/>
              </a:spcBef>
              <a:buNone/>
            </a:pPr>
            <a:endParaRPr lang="es-CL" altLang="es-CL" sz="1579">
              <a:solidFill>
                <a:srgbClr val="000000"/>
              </a:solidFill>
              <a:latin typeface="Times New Roman" panose="02020603050405020304" pitchFamily="18" charset="0"/>
            </a:endParaRPr>
          </a:p>
        </p:txBody>
      </p:sp>
      <p:sp>
        <p:nvSpPr>
          <p:cNvPr id="24" name="Text Box 102"/>
          <p:cNvSpPr txBox="1">
            <a:spLocks noChangeArrowheads="1"/>
          </p:cNvSpPr>
          <p:nvPr/>
        </p:nvSpPr>
        <p:spPr bwMode="auto">
          <a:xfrm rot="-5400000">
            <a:off x="-374491" y="4062714"/>
            <a:ext cx="3852115" cy="254237"/>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tx1"/>
                </a:solidFill>
                <a:latin typeface="Arial" panose="020B0604020202020204" pitchFamily="34" charset="0"/>
              </a:defRPr>
            </a:lvl9pPr>
          </a:lstStyle>
          <a:p>
            <a:pPr algn="ctr" defTabSz="396020">
              <a:spcBef>
                <a:spcPct val="50000"/>
              </a:spcBef>
              <a:buNone/>
            </a:pPr>
            <a:r>
              <a:rPr lang="es-MX" altLang="es-CL" sz="1052" b="1">
                <a:solidFill>
                  <a:srgbClr val="000000"/>
                </a:solidFill>
                <a:cs typeface="Arial" panose="020B0604020202020204" pitchFamily="34" charset="0"/>
              </a:rPr>
              <a:t>ANÁLISIS DE CONSISTENCIA </a:t>
            </a:r>
            <a:endParaRPr lang="es-ES" altLang="es-CL" sz="1052" b="1">
              <a:solidFill>
                <a:srgbClr val="000000"/>
              </a:solidFill>
              <a:cs typeface="Arial" panose="020B0604020202020204" pitchFamily="34" charset="0"/>
            </a:endParaRPr>
          </a:p>
        </p:txBody>
      </p:sp>
      <p:sp>
        <p:nvSpPr>
          <p:cNvPr id="25" name="Estrella de 8 puntas 24"/>
          <p:cNvSpPr/>
          <p:nvPr/>
        </p:nvSpPr>
        <p:spPr>
          <a:xfrm>
            <a:off x="930336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388133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linds(horizontal)">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5" grpId="0"/>
      <p:bldP spid="16" grpId="0"/>
      <p:bldP spid="17" grpId="0" animBg="1"/>
      <p:bldP spid="18" grpId="0"/>
      <p:bldP spid="19" grpId="0" animBg="1"/>
      <p:bldP spid="20" grpId="0" animBg="1"/>
      <p:bldP spid="21" grpId="0" animBg="1"/>
      <p:bldP spid="2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0112" y="620976"/>
            <a:ext cx="7395171" cy="768216"/>
          </a:xfrm>
        </p:spPr>
        <p:txBody>
          <a:bodyPr>
            <a:normAutofit/>
          </a:bodyPr>
          <a:lstStyle/>
          <a:p>
            <a:r>
              <a:rPr lang="es-ES" sz="2400" dirty="0">
                <a:latin typeface="Arial"/>
                <a:cs typeface="Arial"/>
              </a:rPr>
              <a:t>Caso Viveros el Tambo</a:t>
            </a:r>
          </a:p>
        </p:txBody>
      </p:sp>
      <p:sp>
        <p:nvSpPr>
          <p:cNvPr id="4" name="Rectángulo 3"/>
          <p:cNvSpPr/>
          <p:nvPr/>
        </p:nvSpPr>
        <p:spPr>
          <a:xfrm>
            <a:off x="461177" y="1411983"/>
            <a:ext cx="9849886" cy="5478423"/>
          </a:xfrm>
          <a:prstGeom prst="rect">
            <a:avLst/>
          </a:prstGeom>
          <a:ln>
            <a:noFill/>
          </a:ln>
        </p:spPr>
        <p:txBody>
          <a:bodyPr wrap="square">
            <a:spAutoFit/>
          </a:bodyPr>
          <a:lstStyle/>
          <a:p>
            <a:pPr lvl="0" algn="just">
              <a:spcBef>
                <a:spcPct val="0"/>
              </a:spcBef>
            </a:pPr>
            <a:r>
              <a:rPr lang="es-CL" altLang="es-PE" sz="1400" dirty="0">
                <a:solidFill>
                  <a:prstClr val="black"/>
                </a:solidFill>
                <a:latin typeface="Arial" panose="020B0604020202020204" pitchFamily="34" charset="0"/>
                <a:cs typeface="Arial" panose="020B0604020202020204" pitchFamily="34" charset="0"/>
              </a:rPr>
              <a:t>Viveros el Tambo SPA y sus relacionadas Viveros el Tambo SAC ubicada en Perú y </a:t>
            </a:r>
            <a:r>
              <a:rPr lang="es-PE" sz="1400" dirty="0">
                <a:solidFill>
                  <a:prstClr val="black"/>
                </a:solidFill>
                <a:latin typeface="Arial" panose="020B0604020202020204" pitchFamily="34" charset="0"/>
                <a:cs typeface="Arial" panose="020B0604020202020204" pitchFamily="34" charset="0"/>
              </a:rPr>
              <a:t>ANA (Andes New </a:t>
            </a:r>
            <a:r>
              <a:rPr lang="es-PE" sz="1400" dirty="0" err="1">
                <a:solidFill>
                  <a:prstClr val="black"/>
                </a:solidFill>
                <a:latin typeface="Arial" panose="020B0604020202020204" pitchFamily="34" charset="0"/>
                <a:cs typeface="Arial" panose="020B0604020202020204" pitchFamily="34" charset="0"/>
              </a:rPr>
              <a:t>Varieties</a:t>
            </a:r>
            <a:r>
              <a:rPr lang="es-PE" sz="1400" dirty="0">
                <a:solidFill>
                  <a:prstClr val="black"/>
                </a:solidFill>
                <a:latin typeface="Arial" panose="020B0604020202020204" pitchFamily="34" charset="0"/>
                <a:cs typeface="Arial" panose="020B0604020202020204" pitchFamily="34" charset="0"/>
              </a:rPr>
              <a:t> </a:t>
            </a:r>
            <a:r>
              <a:rPr lang="es-PE" sz="1400" dirty="0" err="1">
                <a:solidFill>
                  <a:prstClr val="black"/>
                </a:solidFill>
                <a:latin typeface="Arial" panose="020B0604020202020204" pitchFamily="34" charset="0"/>
                <a:cs typeface="Arial" panose="020B0604020202020204" pitchFamily="34" charset="0"/>
              </a:rPr>
              <a:t>Administration</a:t>
            </a:r>
            <a:r>
              <a:rPr lang="es-PE" sz="1400" dirty="0">
                <a:solidFill>
                  <a:prstClr val="black"/>
                </a:solidFill>
                <a:latin typeface="Arial" panose="020B0604020202020204" pitchFamily="34" charset="0"/>
                <a:cs typeface="Arial" panose="020B0604020202020204" pitchFamily="34" charset="0"/>
              </a:rPr>
              <a:t>) se dedican a la producción de plantas frutales. </a:t>
            </a: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lvl="0" algn="just">
              <a:spcBef>
                <a:spcPct val="0"/>
              </a:spcBef>
            </a:pPr>
            <a:r>
              <a:rPr lang="es-PE" altLang="es-PE" sz="1400" dirty="0">
                <a:solidFill>
                  <a:prstClr val="black"/>
                </a:solidFill>
                <a:latin typeface="Arial" panose="020B0604020202020204" pitchFamily="34" charset="0"/>
                <a:cs typeface="Arial" panose="020B0604020202020204" pitchFamily="34" charset="0"/>
              </a:rPr>
              <a:t>Las especies y variedades con las que ANA trabaja son variedades de peral, manzano, ciruelo, nectarino, duraznero, conservero, cerezo, damasco, Vid de mesa, limonero, naranjo.</a:t>
            </a: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algn="just">
              <a:spcBef>
                <a:spcPct val="0"/>
              </a:spcBef>
            </a:pPr>
            <a:r>
              <a:rPr lang="es-CL" altLang="es-PE" sz="1400" dirty="0">
                <a:solidFill>
                  <a:prstClr val="black"/>
                </a:solidFill>
                <a:latin typeface="Arial" panose="020B0604020202020204" pitchFamily="34" charset="0"/>
                <a:cs typeface="Arial" panose="020B0604020202020204" pitchFamily="34" charset="0"/>
              </a:rPr>
              <a:t>Los ingresos son por la producción de plantas a nivel de especies (con variedades que pueden cambiar de acuerdo a cambios de preferencia de demanda), incluyendo especies como carozos, </a:t>
            </a:r>
            <a:r>
              <a:rPr lang="es-CL" altLang="es-PE" sz="1400" dirty="0" err="1">
                <a:solidFill>
                  <a:prstClr val="black"/>
                </a:solidFill>
                <a:latin typeface="Arial" panose="020B0604020202020204" pitchFamily="34" charset="0"/>
                <a:cs typeface="Arial" panose="020B0604020202020204" pitchFamily="34" charset="0"/>
              </a:rPr>
              <a:t>D’agen</a:t>
            </a:r>
            <a:r>
              <a:rPr lang="es-CL" altLang="es-PE" sz="1400" dirty="0">
                <a:solidFill>
                  <a:prstClr val="black"/>
                </a:solidFill>
                <a:latin typeface="Arial" panose="020B0604020202020204" pitchFamily="34" charset="0"/>
                <a:cs typeface="Arial" panose="020B0604020202020204" pitchFamily="34" charset="0"/>
              </a:rPr>
              <a:t>, cerezos y vides. También influyen en la producción para cada cliente las variedades y especie que necesita y el vivero ajusta las plantas al tipo de terrenos y clima, haciendo el injerto de la variedad sobre un patrón o </a:t>
            </a:r>
            <a:r>
              <a:rPr lang="es-CL" altLang="es-PE" sz="1400" dirty="0" err="1">
                <a:solidFill>
                  <a:prstClr val="black"/>
                </a:solidFill>
                <a:latin typeface="Arial" panose="020B0604020202020204" pitchFamily="34" charset="0"/>
                <a:cs typeface="Arial" panose="020B0604020202020204" pitchFamily="34" charset="0"/>
              </a:rPr>
              <a:t>portainjerto</a:t>
            </a:r>
            <a:r>
              <a:rPr lang="es-CL" altLang="es-PE" sz="1400" dirty="0">
                <a:solidFill>
                  <a:prstClr val="black"/>
                </a:solidFill>
                <a:latin typeface="Arial" panose="020B0604020202020204" pitchFamily="34" charset="0"/>
                <a:cs typeface="Arial" panose="020B0604020202020204" pitchFamily="34" charset="0"/>
              </a:rPr>
              <a:t>.</a:t>
            </a:r>
          </a:p>
          <a:p>
            <a:pPr algn="just">
              <a:spcBef>
                <a:spcPct val="0"/>
              </a:spcBef>
            </a:pPr>
            <a:endParaRPr lang="es-CL" altLang="es-PE" sz="1400" dirty="0">
              <a:solidFill>
                <a:prstClr val="black"/>
              </a:solidFill>
              <a:latin typeface="Arial" panose="020B0604020202020204" pitchFamily="34" charset="0"/>
              <a:cs typeface="Arial" panose="020B0604020202020204" pitchFamily="34" charset="0"/>
            </a:endParaRPr>
          </a:p>
          <a:p>
            <a:pPr lvl="0" algn="just">
              <a:spcBef>
                <a:spcPct val="0"/>
              </a:spcBef>
            </a:pPr>
            <a:r>
              <a:rPr lang="es-PE" altLang="es-PE" sz="1400" dirty="0">
                <a:solidFill>
                  <a:prstClr val="black"/>
                </a:solidFill>
                <a:latin typeface="Arial" panose="020B0604020202020204" pitchFamily="34" charset="0"/>
                <a:cs typeface="Arial" panose="020B0604020202020204" pitchFamily="34" charset="0"/>
              </a:rPr>
              <a:t>Para cada cliente la propuesta de valor considera:</a:t>
            </a: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marL="285750" lvl="0" indent="-285750" algn="just">
              <a:spcBef>
                <a:spcPct val="0"/>
              </a:spcBef>
              <a:buFont typeface="Arial" panose="020B0604020202020204" pitchFamily="34" charset="0"/>
              <a:buChar char="•"/>
            </a:pPr>
            <a:r>
              <a:rPr lang="es-PE" altLang="es-PE" sz="1400" dirty="0">
                <a:solidFill>
                  <a:prstClr val="black"/>
                </a:solidFill>
                <a:latin typeface="Arial" panose="020B0604020202020204" pitchFamily="34" charset="0"/>
                <a:cs typeface="Arial" panose="020B0604020202020204" pitchFamily="34" charset="0"/>
              </a:rPr>
              <a:t>Especie</a:t>
            </a:r>
          </a:p>
          <a:p>
            <a:pPr marL="285750" lvl="0" indent="-285750" algn="just">
              <a:spcBef>
                <a:spcPct val="0"/>
              </a:spcBef>
              <a:buFont typeface="Arial" panose="020B0604020202020204" pitchFamily="34" charset="0"/>
              <a:buChar char="•"/>
            </a:pPr>
            <a:r>
              <a:rPr lang="es-PE" altLang="es-PE" sz="1400" dirty="0">
                <a:solidFill>
                  <a:prstClr val="black"/>
                </a:solidFill>
                <a:latin typeface="Arial" panose="020B0604020202020204" pitchFamily="34" charset="0"/>
                <a:cs typeface="Arial" panose="020B0604020202020204" pitchFamily="34" charset="0"/>
              </a:rPr>
              <a:t>Variedad,</a:t>
            </a:r>
          </a:p>
          <a:p>
            <a:pPr marL="285750" lvl="0" indent="-285750" algn="just">
              <a:spcBef>
                <a:spcPct val="0"/>
              </a:spcBef>
              <a:buFont typeface="Arial" panose="020B0604020202020204" pitchFamily="34" charset="0"/>
              <a:buChar char="•"/>
            </a:pPr>
            <a:r>
              <a:rPr lang="es-PE" altLang="es-PE" sz="1400" dirty="0">
                <a:solidFill>
                  <a:prstClr val="black"/>
                </a:solidFill>
                <a:latin typeface="Arial" panose="020B0604020202020204" pitchFamily="34" charset="0"/>
                <a:cs typeface="Arial" panose="020B0604020202020204" pitchFamily="34" charset="0"/>
              </a:rPr>
              <a:t>Terreno</a:t>
            </a:r>
          </a:p>
          <a:p>
            <a:pPr marL="285750" lvl="0" indent="-285750" algn="just">
              <a:spcBef>
                <a:spcPct val="0"/>
              </a:spcBef>
              <a:buFont typeface="Arial" panose="020B0604020202020204" pitchFamily="34" charset="0"/>
              <a:buChar char="•"/>
            </a:pPr>
            <a:r>
              <a:rPr lang="es-PE" altLang="es-PE" sz="1400" dirty="0">
                <a:solidFill>
                  <a:prstClr val="black"/>
                </a:solidFill>
                <a:latin typeface="Arial" panose="020B0604020202020204" pitchFamily="34" charset="0"/>
                <a:cs typeface="Arial" panose="020B0604020202020204" pitchFamily="34" charset="0"/>
              </a:rPr>
              <a:t>Clima</a:t>
            </a:r>
          </a:p>
          <a:p>
            <a:pPr marL="285750" lvl="0" indent="-285750" algn="just">
              <a:spcBef>
                <a:spcPct val="0"/>
              </a:spcBef>
              <a:buFont typeface="Arial" panose="020B0604020202020204" pitchFamily="34" charset="0"/>
              <a:buChar char="•"/>
            </a:pPr>
            <a:r>
              <a:rPr lang="es-PE" altLang="es-PE" sz="1400" dirty="0">
                <a:solidFill>
                  <a:prstClr val="black"/>
                </a:solidFill>
                <a:latin typeface="Arial" panose="020B0604020202020204" pitchFamily="34" charset="0"/>
                <a:cs typeface="Arial" panose="020B0604020202020204" pitchFamily="34" charset="0"/>
              </a:rPr>
              <a:t>Asesorías al cliente </a:t>
            </a: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lvl="0" algn="just">
              <a:spcBef>
                <a:spcPct val="0"/>
              </a:spcBef>
            </a:pPr>
            <a:r>
              <a:rPr lang="es-PE" altLang="es-PE" sz="1400" dirty="0">
                <a:solidFill>
                  <a:prstClr val="black"/>
                </a:solidFill>
                <a:latin typeface="Arial" panose="020B0604020202020204" pitchFamily="34" charset="0"/>
                <a:cs typeface="Arial" panose="020B0604020202020204" pitchFamily="34" charset="0"/>
              </a:rPr>
              <a:t>Existe una integración vertical con cada cliente.</a:t>
            </a: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lvl="0" algn="just">
              <a:spcBef>
                <a:spcPct val="0"/>
              </a:spcBef>
            </a:pPr>
            <a:r>
              <a:rPr lang="es-PE" altLang="es-PE" sz="1400" dirty="0">
                <a:solidFill>
                  <a:prstClr val="black"/>
                </a:solidFill>
                <a:latin typeface="Arial" panose="020B0604020202020204" pitchFamily="34" charset="0"/>
                <a:cs typeface="Arial" panose="020B0604020202020204" pitchFamily="34" charset="0"/>
              </a:rPr>
              <a:t>Los Clientes compran el que cumple con este traje a la medida buscando </a:t>
            </a:r>
            <a:r>
              <a:rPr lang="es-PE" altLang="es-PE" sz="1400" dirty="0" err="1">
                <a:solidFill>
                  <a:prstClr val="black"/>
                </a:solidFill>
                <a:latin typeface="Arial" panose="020B0604020202020204" pitchFamily="34" charset="0"/>
                <a:cs typeface="Arial" panose="020B0604020202020204" pitchFamily="34" charset="0"/>
              </a:rPr>
              <a:t>buscando</a:t>
            </a:r>
            <a:r>
              <a:rPr lang="es-PE" altLang="es-PE" sz="1400" dirty="0">
                <a:solidFill>
                  <a:prstClr val="black"/>
                </a:solidFill>
                <a:latin typeface="Arial" panose="020B0604020202020204" pitchFamily="34" charset="0"/>
                <a:cs typeface="Arial" panose="020B0604020202020204" pitchFamily="34" charset="0"/>
              </a:rPr>
              <a:t> un precio competitivo.</a:t>
            </a: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a:p>
            <a:pPr lvl="0" algn="just">
              <a:spcBef>
                <a:spcPct val="0"/>
              </a:spcBef>
            </a:pPr>
            <a:endParaRPr lang="es-PE" altLang="es-PE" sz="1400" dirty="0">
              <a:solidFill>
                <a:prstClr val="black"/>
              </a:solidFill>
              <a:latin typeface="Arial" panose="020B0604020202020204" pitchFamily="34" charset="0"/>
              <a:cs typeface="Arial" panose="020B0604020202020204" pitchFamily="34" charset="0"/>
            </a:endParaRPr>
          </a:p>
        </p:txBody>
      </p:sp>
      <p:cxnSp>
        <p:nvCxnSpPr>
          <p:cNvPr id="6" name="Conector recto 5">
            <a:extLst>
              <a:ext uri="{FF2B5EF4-FFF2-40B4-BE49-F238E27FC236}">
                <a16:creationId xmlns:a16="http://schemas.microsoft.com/office/drawing/2014/main" xmlns="" id="{A06FDA4C-31FB-48A0-868A-B2139F9F3A30}"/>
              </a:ext>
            </a:extLst>
          </p:cNvPr>
          <p:cNvCxnSpPr/>
          <p:nvPr/>
        </p:nvCxnSpPr>
        <p:spPr>
          <a:xfrm>
            <a:off x="1101001" y="1306029"/>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
        <p:nvSpPr>
          <p:cNvPr id="7" name="Marcador de número de diapositiva 3"/>
          <p:cNvSpPr txBox="1">
            <a:spLocks/>
          </p:cNvSpPr>
          <p:nvPr/>
        </p:nvSpPr>
        <p:spPr bwMode="auto">
          <a:xfrm>
            <a:off x="9306977" y="7142432"/>
            <a:ext cx="1299352" cy="270172"/>
          </a:xfrm>
          <a:prstGeom prst="rect">
            <a:avLst/>
          </a:prstGeom>
          <a:noFill/>
          <a:ln w="9525">
            <a:noFill/>
            <a:miter lim="800000"/>
            <a:headEnd/>
            <a:tailEnd/>
          </a:ln>
        </p:spPr>
        <p:txBody>
          <a:bodyPr lIns="21727" tIns="21727" rIns="21727" bIns="21727" anchor="ctr"/>
          <a:lstStyle/>
          <a:p>
            <a:pPr marL="202781" marR="0" lvl="0" indent="-202781" algn="ctr" defTabSz="497754" rtl="0" eaLnBrk="1" fontAlgn="auto" latinLnBrk="0" hangingPunct="1">
              <a:lnSpc>
                <a:spcPct val="100000"/>
              </a:lnSpc>
              <a:spcBef>
                <a:spcPct val="20000"/>
              </a:spcBef>
              <a:spcAft>
                <a:spcPts val="0"/>
              </a:spcAft>
              <a:buClrTx/>
              <a:buSzTx/>
              <a:buFontTx/>
              <a:buNone/>
              <a:tabLst/>
              <a:defRPr/>
            </a:pPr>
            <a:fld id="{C33B0DD8-AAE2-4509-8A4B-057C9060A890}" type="slidenum">
              <a:rPr kumimoji="0" lang="es-ES_tradnl" altLang="es-CL" sz="10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202781" marR="0" lvl="0" indent="-202781" algn="ctr" defTabSz="497754" rtl="0" eaLnBrk="1" fontAlgn="auto" latinLnBrk="0" hangingPunct="1">
                <a:lnSpc>
                  <a:spcPct val="100000"/>
                </a:lnSpc>
                <a:spcBef>
                  <a:spcPct val="20000"/>
                </a:spcBef>
                <a:spcAft>
                  <a:spcPts val="0"/>
                </a:spcAft>
                <a:buClrTx/>
                <a:buSzTx/>
                <a:buFontTx/>
                <a:buNone/>
                <a:tabLst/>
                <a:defRPr/>
              </a:pPr>
              <a:t>7</a:t>
            </a:fld>
            <a:endParaRPr kumimoji="0" lang="es-ES_tradnl" altLang="es-CL" sz="10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pic>
        <p:nvPicPr>
          <p:cNvPr id="10" name="Imagen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48443" y="498402"/>
            <a:ext cx="1587550" cy="5985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Imagen 7">
            <a:extLst>
              <a:ext uri="{FF2B5EF4-FFF2-40B4-BE49-F238E27FC236}">
                <a16:creationId xmlns:a16="http://schemas.microsoft.com/office/drawing/2014/main" xmlns="" id="{B2F3BA6B-2C83-4C02-A00F-36BA7CA1B461}"/>
              </a:ext>
            </a:extLst>
          </p:cNvPr>
          <p:cNvPicPr>
            <a:picLocks noChangeAspect="1"/>
          </p:cNvPicPr>
          <p:nvPr/>
        </p:nvPicPr>
        <p:blipFill>
          <a:blip r:embed="rId3"/>
          <a:stretch>
            <a:fillRect/>
          </a:stretch>
        </p:blipFill>
        <p:spPr>
          <a:xfrm>
            <a:off x="5561193" y="236855"/>
            <a:ext cx="2007407" cy="1016198"/>
          </a:xfrm>
          <a:prstGeom prst="rect">
            <a:avLst/>
          </a:prstGeom>
        </p:spPr>
      </p:pic>
      <p:sp>
        <p:nvSpPr>
          <p:cNvPr id="9" name="Estrella de 8 puntas 8"/>
          <p:cNvSpPr/>
          <p:nvPr/>
        </p:nvSpPr>
        <p:spPr>
          <a:xfrm>
            <a:off x="1013204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005177645"/>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30083" y="2288471"/>
            <a:ext cx="3275859" cy="5039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s-CL" sz="1543" b="1" i="1"/>
              <a:t>Tema Estratégico:</a:t>
            </a:r>
          </a:p>
          <a:p>
            <a:pPr algn="ctr" eaLnBrk="1" hangingPunct="1"/>
            <a:r>
              <a:rPr lang="es-CL" sz="1543" i="1"/>
              <a:t>Excelencia de Servicio al Cliente</a:t>
            </a:r>
            <a:endParaRPr lang="es-ES" sz="1543" i="1"/>
          </a:p>
        </p:txBody>
      </p:sp>
      <p:sp>
        <p:nvSpPr>
          <p:cNvPr id="3" name="Text Box 3"/>
          <p:cNvSpPr txBox="1">
            <a:spLocks noChangeArrowheads="1"/>
          </p:cNvSpPr>
          <p:nvPr/>
        </p:nvSpPr>
        <p:spPr bwMode="auto">
          <a:xfrm>
            <a:off x="4505942" y="4892359"/>
            <a:ext cx="1343942" cy="5039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543" b="1" i="1"/>
              <a:t>Objetivos</a:t>
            </a:r>
            <a:endParaRPr lang="es-ES" sz="1543" b="1" i="1"/>
          </a:p>
        </p:txBody>
      </p:sp>
      <p:sp>
        <p:nvSpPr>
          <p:cNvPr id="4" name="Oval 4"/>
          <p:cNvSpPr>
            <a:spLocks noChangeArrowheads="1"/>
          </p:cNvSpPr>
          <p:nvPr/>
        </p:nvSpPr>
        <p:spPr bwMode="auto">
          <a:xfrm>
            <a:off x="2154043" y="2876446"/>
            <a:ext cx="1511935" cy="5039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10080" rIns="10080" anchor="ctr"/>
          <a:lstStyle/>
          <a:p>
            <a:pPr algn="ctr"/>
            <a:r>
              <a:rPr lang="es-CL" sz="1102" i="1"/>
              <a:t>Maximizar el Resultado</a:t>
            </a:r>
            <a:endParaRPr lang="es-ES" sz="1102" i="1"/>
          </a:p>
        </p:txBody>
      </p:sp>
      <p:sp>
        <p:nvSpPr>
          <p:cNvPr id="5" name="Oval 5"/>
          <p:cNvSpPr>
            <a:spLocks noChangeArrowheads="1"/>
          </p:cNvSpPr>
          <p:nvPr/>
        </p:nvSpPr>
        <p:spPr bwMode="auto">
          <a:xfrm>
            <a:off x="2154043" y="3548417"/>
            <a:ext cx="1511935" cy="5039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10080" rIns="10080" anchor="ctr"/>
          <a:lstStyle/>
          <a:p>
            <a:pPr algn="ctr"/>
            <a:r>
              <a:rPr lang="es-CL" sz="1102" i="1"/>
              <a:t>Crecer en forma  rentable</a:t>
            </a:r>
            <a:endParaRPr lang="es-ES" sz="1102" i="1"/>
          </a:p>
        </p:txBody>
      </p:sp>
      <p:sp>
        <p:nvSpPr>
          <p:cNvPr id="6" name="Oval 6"/>
          <p:cNvSpPr>
            <a:spLocks noChangeArrowheads="1"/>
          </p:cNvSpPr>
          <p:nvPr/>
        </p:nvSpPr>
        <p:spPr bwMode="auto">
          <a:xfrm>
            <a:off x="1818058" y="4220388"/>
            <a:ext cx="2015913" cy="58797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rIns="0" anchor="ctr"/>
          <a:lstStyle/>
          <a:p>
            <a:pPr algn="ctr"/>
            <a:r>
              <a:rPr lang="es-CL" sz="1102" i="1"/>
              <a:t>Ofrecer  productos </a:t>
            </a:r>
          </a:p>
          <a:p>
            <a:pPr algn="ctr"/>
            <a:r>
              <a:rPr lang="es-CL" sz="1102" i="1"/>
              <a:t>y una atención atractiva </a:t>
            </a:r>
            <a:endParaRPr lang="es-ES" sz="1102" i="1"/>
          </a:p>
        </p:txBody>
      </p:sp>
      <p:sp>
        <p:nvSpPr>
          <p:cNvPr id="7" name="Oval 7"/>
          <p:cNvSpPr>
            <a:spLocks noChangeArrowheads="1"/>
          </p:cNvSpPr>
          <p:nvPr/>
        </p:nvSpPr>
        <p:spPr bwMode="auto">
          <a:xfrm>
            <a:off x="1314080" y="5144348"/>
            <a:ext cx="1595931" cy="58797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10080" rIns="10080" anchor="ctr"/>
          <a:lstStyle/>
          <a:p>
            <a:pPr algn="ctr"/>
            <a:r>
              <a:rPr lang="es-MX" sz="1102" i="1" dirty="0"/>
              <a:t>Cumplimiento de especificación de pedidos</a:t>
            </a:r>
          </a:p>
        </p:txBody>
      </p:sp>
      <p:sp>
        <p:nvSpPr>
          <p:cNvPr id="8" name="Oval 8"/>
          <p:cNvSpPr>
            <a:spLocks noChangeArrowheads="1"/>
          </p:cNvSpPr>
          <p:nvPr/>
        </p:nvSpPr>
        <p:spPr bwMode="auto">
          <a:xfrm>
            <a:off x="2910011" y="5480334"/>
            <a:ext cx="1511935" cy="5039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10080" rIns="10080" anchor="ctr"/>
          <a:lstStyle/>
          <a:p>
            <a:pPr algn="ctr"/>
            <a:r>
              <a:rPr lang="es-CL" sz="992" i="1"/>
              <a:t>Brindar una atención de excelencia</a:t>
            </a:r>
            <a:endParaRPr lang="es-ES" sz="992" i="1"/>
          </a:p>
        </p:txBody>
      </p:sp>
      <p:sp>
        <p:nvSpPr>
          <p:cNvPr id="9" name="Oval 9"/>
          <p:cNvSpPr>
            <a:spLocks noChangeArrowheads="1"/>
          </p:cNvSpPr>
          <p:nvPr/>
        </p:nvSpPr>
        <p:spPr bwMode="auto">
          <a:xfrm>
            <a:off x="2826014" y="6236301"/>
            <a:ext cx="1511935" cy="67197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10080" rIns="10080" anchor="ctr"/>
          <a:lstStyle/>
          <a:p>
            <a:pPr algn="ctr"/>
            <a:r>
              <a:rPr lang="es-CL" sz="992" i="1"/>
              <a:t>Disponer de   personal capacitado y motivado</a:t>
            </a:r>
            <a:endParaRPr lang="es-ES" sz="992" i="1"/>
          </a:p>
        </p:txBody>
      </p:sp>
      <p:sp>
        <p:nvSpPr>
          <p:cNvPr id="10" name="Oval 10"/>
          <p:cNvSpPr>
            <a:spLocks noChangeArrowheads="1"/>
          </p:cNvSpPr>
          <p:nvPr/>
        </p:nvSpPr>
        <p:spPr bwMode="auto">
          <a:xfrm>
            <a:off x="1230083" y="6320298"/>
            <a:ext cx="1511935" cy="75596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10080" rIns="10080" anchor="ctr"/>
          <a:lstStyle/>
          <a:p>
            <a:pPr algn="ctr"/>
            <a:r>
              <a:rPr lang="es-CL" sz="1102" i="1" dirty="0"/>
              <a:t>Mantener información actualizada de existencias</a:t>
            </a:r>
            <a:endParaRPr lang="es-ES" sz="1102" i="1" dirty="0"/>
          </a:p>
        </p:txBody>
      </p:sp>
      <p:sp>
        <p:nvSpPr>
          <p:cNvPr id="11" name="Line 11"/>
          <p:cNvSpPr>
            <a:spLocks noChangeShapeType="1"/>
          </p:cNvSpPr>
          <p:nvPr/>
        </p:nvSpPr>
        <p:spPr bwMode="auto">
          <a:xfrm flipH="1">
            <a:off x="1230083" y="2876446"/>
            <a:ext cx="0" cy="419981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CL" sz="2161"/>
          </a:p>
        </p:txBody>
      </p:sp>
      <p:sp>
        <p:nvSpPr>
          <p:cNvPr id="12" name="Line 12"/>
          <p:cNvSpPr>
            <a:spLocks noChangeShapeType="1"/>
          </p:cNvSpPr>
          <p:nvPr/>
        </p:nvSpPr>
        <p:spPr bwMode="auto">
          <a:xfrm>
            <a:off x="4505942" y="2876446"/>
            <a:ext cx="0" cy="419981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CL" sz="2161"/>
          </a:p>
        </p:txBody>
      </p:sp>
      <p:sp>
        <p:nvSpPr>
          <p:cNvPr id="13" name="Line 13"/>
          <p:cNvSpPr>
            <a:spLocks noChangeShapeType="1"/>
          </p:cNvSpPr>
          <p:nvPr/>
        </p:nvSpPr>
        <p:spPr bwMode="auto">
          <a:xfrm>
            <a:off x="1230083" y="4136392"/>
            <a:ext cx="327585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CL" sz="2161"/>
          </a:p>
        </p:txBody>
      </p:sp>
      <p:sp>
        <p:nvSpPr>
          <p:cNvPr id="14" name="Line 14"/>
          <p:cNvSpPr>
            <a:spLocks noChangeShapeType="1"/>
          </p:cNvSpPr>
          <p:nvPr/>
        </p:nvSpPr>
        <p:spPr bwMode="auto">
          <a:xfrm>
            <a:off x="1230083" y="4808363"/>
            <a:ext cx="327585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CL" sz="2161"/>
          </a:p>
        </p:txBody>
      </p:sp>
      <p:sp>
        <p:nvSpPr>
          <p:cNvPr id="15" name="Line 15"/>
          <p:cNvSpPr>
            <a:spLocks noChangeShapeType="1"/>
          </p:cNvSpPr>
          <p:nvPr/>
        </p:nvSpPr>
        <p:spPr bwMode="auto">
          <a:xfrm>
            <a:off x="1230083" y="6110307"/>
            <a:ext cx="327585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CL" sz="2161"/>
          </a:p>
        </p:txBody>
      </p:sp>
      <p:sp>
        <p:nvSpPr>
          <p:cNvPr id="16" name="Line 16"/>
          <p:cNvSpPr>
            <a:spLocks noChangeShapeType="1"/>
          </p:cNvSpPr>
          <p:nvPr/>
        </p:nvSpPr>
        <p:spPr bwMode="auto">
          <a:xfrm>
            <a:off x="1230083" y="7076265"/>
            <a:ext cx="327585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CL" sz="2161"/>
          </a:p>
        </p:txBody>
      </p:sp>
      <p:sp>
        <p:nvSpPr>
          <p:cNvPr id="17" name="Text Box 17"/>
          <p:cNvSpPr txBox="1">
            <a:spLocks noChangeArrowheads="1"/>
          </p:cNvSpPr>
          <p:nvPr/>
        </p:nvSpPr>
        <p:spPr bwMode="auto">
          <a:xfrm>
            <a:off x="8537769" y="4892359"/>
            <a:ext cx="1343942" cy="5039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543" b="1" i="1"/>
              <a:t>Iniciativas</a:t>
            </a:r>
            <a:endParaRPr lang="es-ES" sz="1543" b="1" i="1"/>
          </a:p>
        </p:txBody>
      </p:sp>
      <p:sp>
        <p:nvSpPr>
          <p:cNvPr id="18" name="Text Box 18"/>
          <p:cNvSpPr txBox="1">
            <a:spLocks noChangeArrowheads="1"/>
          </p:cNvSpPr>
          <p:nvPr/>
        </p:nvSpPr>
        <p:spPr bwMode="auto">
          <a:xfrm>
            <a:off x="7193827" y="4892359"/>
            <a:ext cx="1343942" cy="5039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543" b="1" i="1"/>
              <a:t>Metas</a:t>
            </a:r>
            <a:endParaRPr lang="es-ES" sz="1543" b="1" i="1"/>
          </a:p>
        </p:txBody>
      </p:sp>
      <p:sp>
        <p:nvSpPr>
          <p:cNvPr id="19" name="Text Box 19"/>
          <p:cNvSpPr txBox="1">
            <a:spLocks noChangeArrowheads="1"/>
          </p:cNvSpPr>
          <p:nvPr/>
        </p:nvSpPr>
        <p:spPr bwMode="auto">
          <a:xfrm>
            <a:off x="5849884" y="4892359"/>
            <a:ext cx="1343942" cy="5039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543" b="1" i="1"/>
              <a:t>Indicadores</a:t>
            </a:r>
            <a:endParaRPr lang="es-ES" sz="1543" b="1" i="1"/>
          </a:p>
        </p:txBody>
      </p:sp>
      <p:sp>
        <p:nvSpPr>
          <p:cNvPr id="20" name="Text Box 20"/>
          <p:cNvSpPr txBox="1">
            <a:spLocks noChangeArrowheads="1"/>
          </p:cNvSpPr>
          <p:nvPr/>
        </p:nvSpPr>
        <p:spPr bwMode="auto">
          <a:xfrm>
            <a:off x="4505942" y="5396338"/>
            <a:ext cx="1343942" cy="9239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s-CL" sz="1102" i="1" dirty="0"/>
              <a:t>Cumplimiento de especificación de pedidos</a:t>
            </a:r>
            <a:endParaRPr lang="es-ES" sz="1102" i="1" dirty="0"/>
          </a:p>
        </p:txBody>
      </p:sp>
      <p:sp>
        <p:nvSpPr>
          <p:cNvPr id="21" name="Text Box 21"/>
          <p:cNvSpPr txBox="1">
            <a:spLocks noChangeArrowheads="1"/>
          </p:cNvSpPr>
          <p:nvPr/>
        </p:nvSpPr>
        <p:spPr bwMode="auto">
          <a:xfrm>
            <a:off x="5849884" y="5396338"/>
            <a:ext cx="1343942" cy="9239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s-CL" sz="1102" i="1" dirty="0"/>
              <a:t>Confusión varietal</a:t>
            </a:r>
          </a:p>
          <a:p>
            <a:pPr eaLnBrk="1" hangingPunct="1"/>
            <a:endParaRPr lang="es-CL" sz="1102" i="1" dirty="0"/>
          </a:p>
          <a:p>
            <a:pPr eaLnBrk="1" hangingPunct="1"/>
            <a:r>
              <a:rPr lang="es-CL" sz="1102" i="1" dirty="0"/>
              <a:t>Número de casos</a:t>
            </a:r>
            <a:endParaRPr lang="es-ES" sz="1102" i="1" dirty="0"/>
          </a:p>
        </p:txBody>
      </p:sp>
      <p:sp>
        <p:nvSpPr>
          <p:cNvPr id="22" name="Text Box 22"/>
          <p:cNvSpPr txBox="1">
            <a:spLocks noChangeArrowheads="1"/>
          </p:cNvSpPr>
          <p:nvPr/>
        </p:nvSpPr>
        <p:spPr bwMode="auto">
          <a:xfrm>
            <a:off x="7193827" y="5396338"/>
            <a:ext cx="1343942" cy="9239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20000"/>
              </a:spcBef>
            </a:pPr>
            <a:endParaRPr lang="es-CL" sz="1102" i="1" dirty="0"/>
          </a:p>
          <a:p>
            <a:pPr eaLnBrk="1" hangingPunct="1">
              <a:spcBef>
                <a:spcPct val="20000"/>
              </a:spcBef>
            </a:pPr>
            <a:r>
              <a:rPr lang="es-CL" sz="1102" i="1" dirty="0"/>
              <a:t>          0 casos</a:t>
            </a:r>
            <a:endParaRPr lang="es-ES" sz="1102" i="1" dirty="0"/>
          </a:p>
        </p:txBody>
      </p:sp>
      <p:sp>
        <p:nvSpPr>
          <p:cNvPr id="23" name="Text Box 23"/>
          <p:cNvSpPr txBox="1">
            <a:spLocks noChangeArrowheads="1"/>
          </p:cNvSpPr>
          <p:nvPr/>
        </p:nvSpPr>
        <p:spPr bwMode="auto">
          <a:xfrm>
            <a:off x="8537769" y="5396338"/>
            <a:ext cx="1343942" cy="9239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s-CL" sz="1102" i="1" dirty="0"/>
              <a:t>Mejorar control y trazabilidad de existencias</a:t>
            </a:r>
            <a:endParaRPr lang="es-ES" sz="1102" i="1" dirty="0"/>
          </a:p>
        </p:txBody>
      </p:sp>
      <p:sp>
        <p:nvSpPr>
          <p:cNvPr id="24" name="Line 24"/>
          <p:cNvSpPr>
            <a:spLocks noChangeShapeType="1"/>
          </p:cNvSpPr>
          <p:nvPr/>
        </p:nvSpPr>
        <p:spPr bwMode="auto">
          <a:xfrm>
            <a:off x="5177913" y="3296428"/>
            <a:ext cx="0" cy="1427939"/>
          </a:xfrm>
          <a:prstGeom prst="line">
            <a:avLst/>
          </a:prstGeom>
          <a:noFill/>
          <a:ln w="12700">
            <a:solidFill>
              <a:schemeClr val="tx1"/>
            </a:solidFill>
            <a:round/>
            <a:headEnd/>
            <a:tailEnd type="stealth" w="lg" len="med"/>
          </a:ln>
          <a:extLst>
            <a:ext uri="{909E8E84-426E-40DD-AFC4-6F175D3DCCD1}">
              <a14:hiddenFill xmlns:a14="http://schemas.microsoft.com/office/drawing/2010/main">
                <a:noFill/>
              </a14:hiddenFill>
            </a:ext>
          </a:extLst>
        </p:spPr>
        <p:txBody>
          <a:bodyPr/>
          <a:lstStyle/>
          <a:p>
            <a:endParaRPr lang="es-CL" sz="2161"/>
          </a:p>
        </p:txBody>
      </p:sp>
      <p:sp>
        <p:nvSpPr>
          <p:cNvPr id="25" name="Line 25"/>
          <p:cNvSpPr>
            <a:spLocks noChangeShapeType="1"/>
          </p:cNvSpPr>
          <p:nvPr/>
        </p:nvSpPr>
        <p:spPr bwMode="auto">
          <a:xfrm flipH="1">
            <a:off x="2826014" y="2036482"/>
            <a:ext cx="0" cy="167993"/>
          </a:xfrm>
          <a:prstGeom prst="line">
            <a:avLst/>
          </a:prstGeom>
          <a:noFill/>
          <a:ln w="12700">
            <a:solidFill>
              <a:schemeClr val="tx1"/>
            </a:solidFill>
            <a:round/>
            <a:headEnd/>
            <a:tailEnd type="stealth" w="lg" len="med"/>
          </a:ln>
          <a:extLst>
            <a:ext uri="{909E8E84-426E-40DD-AFC4-6F175D3DCCD1}">
              <a14:hiddenFill xmlns:a14="http://schemas.microsoft.com/office/drawing/2010/main">
                <a:noFill/>
              </a14:hiddenFill>
            </a:ext>
          </a:extLst>
        </p:spPr>
        <p:txBody>
          <a:bodyPr/>
          <a:lstStyle/>
          <a:p>
            <a:endParaRPr lang="es-CL" sz="2161"/>
          </a:p>
        </p:txBody>
      </p:sp>
      <p:sp>
        <p:nvSpPr>
          <p:cNvPr id="26" name="Line 26"/>
          <p:cNvSpPr>
            <a:spLocks noChangeShapeType="1"/>
          </p:cNvSpPr>
          <p:nvPr/>
        </p:nvSpPr>
        <p:spPr bwMode="auto">
          <a:xfrm>
            <a:off x="6437859" y="3296428"/>
            <a:ext cx="0" cy="1427939"/>
          </a:xfrm>
          <a:prstGeom prst="line">
            <a:avLst/>
          </a:prstGeom>
          <a:noFill/>
          <a:ln w="12700">
            <a:solidFill>
              <a:schemeClr val="tx1"/>
            </a:solidFill>
            <a:round/>
            <a:headEnd/>
            <a:tailEnd type="stealth" w="lg" len="med"/>
          </a:ln>
          <a:extLst>
            <a:ext uri="{909E8E84-426E-40DD-AFC4-6F175D3DCCD1}">
              <a14:hiddenFill xmlns:a14="http://schemas.microsoft.com/office/drawing/2010/main">
                <a:noFill/>
              </a14:hiddenFill>
            </a:ext>
          </a:extLst>
        </p:spPr>
        <p:txBody>
          <a:bodyPr/>
          <a:lstStyle/>
          <a:p>
            <a:endParaRPr lang="es-CL" sz="2161"/>
          </a:p>
        </p:txBody>
      </p:sp>
      <p:sp>
        <p:nvSpPr>
          <p:cNvPr id="27" name="Line 27"/>
          <p:cNvSpPr>
            <a:spLocks noChangeShapeType="1"/>
          </p:cNvSpPr>
          <p:nvPr/>
        </p:nvSpPr>
        <p:spPr bwMode="auto">
          <a:xfrm>
            <a:off x="7865798" y="3296428"/>
            <a:ext cx="0" cy="1427939"/>
          </a:xfrm>
          <a:prstGeom prst="line">
            <a:avLst/>
          </a:prstGeom>
          <a:noFill/>
          <a:ln w="12700">
            <a:solidFill>
              <a:schemeClr val="tx1"/>
            </a:solidFill>
            <a:round/>
            <a:headEnd/>
            <a:tailEnd type="stealth" w="lg" len="med"/>
          </a:ln>
          <a:extLst>
            <a:ext uri="{909E8E84-426E-40DD-AFC4-6F175D3DCCD1}">
              <a14:hiddenFill xmlns:a14="http://schemas.microsoft.com/office/drawing/2010/main">
                <a:noFill/>
              </a14:hiddenFill>
            </a:ext>
          </a:extLst>
        </p:spPr>
        <p:txBody>
          <a:bodyPr/>
          <a:lstStyle/>
          <a:p>
            <a:endParaRPr lang="es-CL" sz="2161"/>
          </a:p>
        </p:txBody>
      </p:sp>
      <p:sp>
        <p:nvSpPr>
          <p:cNvPr id="28" name="Line 28"/>
          <p:cNvSpPr>
            <a:spLocks noChangeShapeType="1"/>
          </p:cNvSpPr>
          <p:nvPr/>
        </p:nvSpPr>
        <p:spPr bwMode="auto">
          <a:xfrm>
            <a:off x="9209740" y="3296428"/>
            <a:ext cx="0" cy="1427939"/>
          </a:xfrm>
          <a:prstGeom prst="line">
            <a:avLst/>
          </a:prstGeom>
          <a:noFill/>
          <a:ln w="12700">
            <a:solidFill>
              <a:schemeClr val="tx1"/>
            </a:solidFill>
            <a:round/>
            <a:headEnd/>
            <a:tailEnd type="stealth" w="lg" len="med"/>
          </a:ln>
          <a:extLst>
            <a:ext uri="{909E8E84-426E-40DD-AFC4-6F175D3DCCD1}">
              <a14:hiddenFill xmlns:a14="http://schemas.microsoft.com/office/drawing/2010/main">
                <a:noFill/>
              </a14:hiddenFill>
            </a:ext>
          </a:extLst>
        </p:spPr>
        <p:txBody>
          <a:bodyPr/>
          <a:lstStyle/>
          <a:p>
            <a:endParaRPr lang="es-CL" sz="2161"/>
          </a:p>
        </p:txBody>
      </p:sp>
      <p:sp>
        <p:nvSpPr>
          <p:cNvPr id="29" name="Text Box 29"/>
          <p:cNvSpPr txBox="1">
            <a:spLocks noChangeArrowheads="1"/>
          </p:cNvSpPr>
          <p:nvPr/>
        </p:nvSpPr>
        <p:spPr bwMode="auto">
          <a:xfrm>
            <a:off x="1482072" y="1364511"/>
            <a:ext cx="2603888" cy="70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323" i="1"/>
              <a:t>Mapa Estratégico: Diagrama de la relación causa efecto entre objetivos estratégicos</a:t>
            </a:r>
            <a:endParaRPr lang="es-ES" sz="1323" i="1"/>
          </a:p>
        </p:txBody>
      </p:sp>
      <p:sp>
        <p:nvSpPr>
          <p:cNvPr id="30" name="Text Box 30"/>
          <p:cNvSpPr txBox="1">
            <a:spLocks noChangeArrowheads="1"/>
          </p:cNvSpPr>
          <p:nvPr/>
        </p:nvSpPr>
        <p:spPr bwMode="auto">
          <a:xfrm>
            <a:off x="4463944" y="1784493"/>
            <a:ext cx="1427939" cy="70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323" i="1"/>
              <a:t>Factor crítico para el éxito de la estrategia</a:t>
            </a:r>
            <a:endParaRPr lang="es-ES" sz="1323" i="1"/>
          </a:p>
        </p:txBody>
      </p:sp>
      <p:sp>
        <p:nvSpPr>
          <p:cNvPr id="31" name="Text Box 31"/>
          <p:cNvSpPr txBox="1">
            <a:spLocks noChangeArrowheads="1"/>
          </p:cNvSpPr>
          <p:nvPr/>
        </p:nvSpPr>
        <p:spPr bwMode="auto">
          <a:xfrm>
            <a:off x="5849884" y="1952486"/>
            <a:ext cx="1427939" cy="111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323" i="1"/>
              <a:t>Métrica asociada a la evaluación del cumplimiento del objetivo</a:t>
            </a:r>
            <a:endParaRPr lang="es-ES" sz="1323" i="1"/>
          </a:p>
        </p:txBody>
      </p:sp>
      <p:sp>
        <p:nvSpPr>
          <p:cNvPr id="32" name="Text Box 32"/>
          <p:cNvSpPr txBox="1">
            <a:spLocks noChangeArrowheads="1"/>
          </p:cNvSpPr>
          <p:nvPr/>
        </p:nvSpPr>
        <p:spPr bwMode="auto">
          <a:xfrm>
            <a:off x="7193826" y="2204475"/>
            <a:ext cx="1427939" cy="49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323" i="1"/>
              <a:t>Nivel de logro comprometido</a:t>
            </a:r>
            <a:endParaRPr lang="es-ES" sz="1323" i="1"/>
          </a:p>
        </p:txBody>
      </p:sp>
      <p:sp>
        <p:nvSpPr>
          <p:cNvPr id="33" name="Text Box 33"/>
          <p:cNvSpPr txBox="1">
            <a:spLocks noChangeArrowheads="1"/>
          </p:cNvSpPr>
          <p:nvPr/>
        </p:nvSpPr>
        <p:spPr bwMode="auto">
          <a:xfrm>
            <a:off x="8621765" y="2272722"/>
            <a:ext cx="1427939" cy="906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s-CL" sz="1323" i="1"/>
              <a:t>Programas de acción para alcanzar los objetivos</a:t>
            </a:r>
            <a:endParaRPr lang="es-ES" sz="1323" i="1"/>
          </a:p>
        </p:txBody>
      </p:sp>
      <p:sp>
        <p:nvSpPr>
          <p:cNvPr id="34" name="Text Box 34"/>
          <p:cNvSpPr txBox="1">
            <a:spLocks noChangeArrowheads="1"/>
          </p:cNvSpPr>
          <p:nvPr/>
        </p:nvSpPr>
        <p:spPr bwMode="auto">
          <a:xfrm>
            <a:off x="1230083" y="2792450"/>
            <a:ext cx="1091953" cy="26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s-CL" sz="1102" b="1" i="1"/>
              <a:t>Financiera</a:t>
            </a:r>
            <a:endParaRPr lang="es-ES" sz="1102" b="1" i="1"/>
          </a:p>
        </p:txBody>
      </p:sp>
      <p:sp>
        <p:nvSpPr>
          <p:cNvPr id="35" name="Text Box 35"/>
          <p:cNvSpPr txBox="1">
            <a:spLocks noChangeArrowheads="1"/>
          </p:cNvSpPr>
          <p:nvPr/>
        </p:nvSpPr>
        <p:spPr bwMode="auto">
          <a:xfrm>
            <a:off x="1230083" y="4136392"/>
            <a:ext cx="1091953" cy="26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s-CL" sz="1102" b="1" i="1"/>
              <a:t>Cliente</a:t>
            </a:r>
            <a:endParaRPr lang="es-ES" sz="1102" b="1" i="1"/>
          </a:p>
        </p:txBody>
      </p:sp>
      <p:sp>
        <p:nvSpPr>
          <p:cNvPr id="36" name="Text Box 36"/>
          <p:cNvSpPr txBox="1">
            <a:spLocks noChangeArrowheads="1"/>
          </p:cNvSpPr>
          <p:nvPr/>
        </p:nvSpPr>
        <p:spPr bwMode="auto">
          <a:xfrm>
            <a:off x="1230083" y="4808364"/>
            <a:ext cx="1091953" cy="26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s-CL" sz="1102" b="1" i="1"/>
              <a:t>Interna</a:t>
            </a:r>
            <a:endParaRPr lang="es-ES" sz="1102" b="1" i="1"/>
          </a:p>
        </p:txBody>
      </p:sp>
      <p:sp>
        <p:nvSpPr>
          <p:cNvPr id="37" name="Text Box 37"/>
          <p:cNvSpPr txBox="1">
            <a:spLocks noChangeArrowheads="1"/>
          </p:cNvSpPr>
          <p:nvPr/>
        </p:nvSpPr>
        <p:spPr bwMode="auto">
          <a:xfrm>
            <a:off x="1230083" y="6068309"/>
            <a:ext cx="1091953" cy="26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s-CL" sz="1102" b="1" i="1"/>
              <a:t>Aprendizaje</a:t>
            </a:r>
            <a:endParaRPr lang="es-ES" sz="1102" b="1" i="1"/>
          </a:p>
        </p:txBody>
      </p:sp>
      <p:sp>
        <p:nvSpPr>
          <p:cNvPr id="38" name="Line 38"/>
          <p:cNvSpPr>
            <a:spLocks noChangeShapeType="1"/>
          </p:cNvSpPr>
          <p:nvPr/>
        </p:nvSpPr>
        <p:spPr bwMode="auto">
          <a:xfrm flipV="1">
            <a:off x="2910011" y="4052395"/>
            <a:ext cx="0" cy="167993"/>
          </a:xfrm>
          <a:prstGeom prst="line">
            <a:avLst/>
          </a:prstGeom>
          <a:noFill/>
          <a:ln w="9525">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s-CL" sz="2161"/>
          </a:p>
        </p:txBody>
      </p:sp>
      <p:sp>
        <p:nvSpPr>
          <p:cNvPr id="39" name="Line 39"/>
          <p:cNvSpPr>
            <a:spLocks noChangeShapeType="1"/>
          </p:cNvSpPr>
          <p:nvPr/>
        </p:nvSpPr>
        <p:spPr bwMode="auto">
          <a:xfrm flipV="1">
            <a:off x="2910011" y="3380424"/>
            <a:ext cx="0" cy="167993"/>
          </a:xfrm>
          <a:prstGeom prst="line">
            <a:avLst/>
          </a:prstGeom>
          <a:noFill/>
          <a:ln w="9525">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s-CL" sz="2161"/>
          </a:p>
        </p:txBody>
      </p:sp>
      <p:sp>
        <p:nvSpPr>
          <p:cNvPr id="40" name="Line 40"/>
          <p:cNvSpPr>
            <a:spLocks noChangeShapeType="1"/>
          </p:cNvSpPr>
          <p:nvPr/>
        </p:nvSpPr>
        <p:spPr bwMode="auto">
          <a:xfrm flipV="1">
            <a:off x="2406032" y="5732323"/>
            <a:ext cx="0" cy="587975"/>
          </a:xfrm>
          <a:prstGeom prst="line">
            <a:avLst/>
          </a:prstGeom>
          <a:noFill/>
          <a:ln w="9525">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s-CL" sz="2161"/>
          </a:p>
        </p:txBody>
      </p:sp>
      <p:sp>
        <p:nvSpPr>
          <p:cNvPr id="41" name="Line 41"/>
          <p:cNvSpPr>
            <a:spLocks noChangeShapeType="1"/>
          </p:cNvSpPr>
          <p:nvPr/>
        </p:nvSpPr>
        <p:spPr bwMode="auto">
          <a:xfrm flipV="1">
            <a:off x="3665978" y="5984312"/>
            <a:ext cx="0" cy="251989"/>
          </a:xfrm>
          <a:prstGeom prst="line">
            <a:avLst/>
          </a:prstGeom>
          <a:noFill/>
          <a:ln w="9525">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s-CL" sz="2161"/>
          </a:p>
        </p:txBody>
      </p:sp>
      <p:sp>
        <p:nvSpPr>
          <p:cNvPr id="42" name="Line 42"/>
          <p:cNvSpPr>
            <a:spLocks noChangeShapeType="1"/>
          </p:cNvSpPr>
          <p:nvPr/>
        </p:nvSpPr>
        <p:spPr bwMode="auto">
          <a:xfrm flipV="1">
            <a:off x="2322036" y="4808363"/>
            <a:ext cx="251989" cy="3359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CL" sz="2161"/>
          </a:p>
        </p:txBody>
      </p:sp>
      <p:sp>
        <p:nvSpPr>
          <p:cNvPr id="43" name="Line 43"/>
          <p:cNvSpPr>
            <a:spLocks noChangeShapeType="1"/>
          </p:cNvSpPr>
          <p:nvPr/>
        </p:nvSpPr>
        <p:spPr bwMode="auto">
          <a:xfrm flipH="1" flipV="1">
            <a:off x="3162000" y="4808363"/>
            <a:ext cx="419982" cy="67197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CL" sz="2161"/>
          </a:p>
        </p:txBody>
      </p:sp>
      <p:sp>
        <p:nvSpPr>
          <p:cNvPr id="47" name="1 Título"/>
          <p:cNvSpPr txBox="1">
            <a:spLocks/>
          </p:cNvSpPr>
          <p:nvPr/>
        </p:nvSpPr>
        <p:spPr>
          <a:xfrm>
            <a:off x="1333929" y="-48550"/>
            <a:ext cx="7687967" cy="1100703"/>
          </a:xfrm>
          <a:prstGeom prst="rect">
            <a:avLst/>
          </a:prstGeom>
        </p:spPr>
        <p:txBody>
          <a:bodyPr vert="horz" lIns="91440" tIns="52144" rIns="45720" bIns="52144" rtlCol="0" anchor="ctr">
            <a:normAutofit fontScale="97500" lnSpcReduction="10000"/>
          </a:bodyPr>
          <a:lstStyle>
            <a:defPPr>
              <a:defRPr lang="es-ES"/>
            </a:defPPr>
            <a:lvl1pPr defTabSz="914400">
              <a:lnSpc>
                <a:spcPct val="90000"/>
              </a:lnSpc>
              <a:spcBef>
                <a:spcPct val="0"/>
              </a:spcBef>
              <a:buNone/>
              <a:defRPr sz="2535" b="1" i="0">
                <a:latin typeface="+mj-lt"/>
                <a:ea typeface="+mj-ea"/>
                <a:cs typeface="+mj-cs"/>
              </a:defRPr>
            </a:lvl1pPr>
          </a:lstStyle>
          <a:p>
            <a:endParaRPr lang="es-CL" dirty="0"/>
          </a:p>
          <a:p>
            <a:r>
              <a:rPr lang="es-CL" dirty="0"/>
              <a:t>Cuadro de control balanceado </a:t>
            </a:r>
          </a:p>
          <a:p>
            <a:r>
              <a:rPr lang="es-CL" dirty="0"/>
              <a:t>(</a:t>
            </a:r>
            <a:r>
              <a:rPr lang="es-CL" dirty="0" err="1"/>
              <a:t>Balanced</a:t>
            </a:r>
            <a:r>
              <a:rPr lang="es-CL" dirty="0"/>
              <a:t> </a:t>
            </a:r>
            <a:r>
              <a:rPr lang="es-CL" dirty="0" err="1"/>
              <a:t>Scorecard</a:t>
            </a:r>
            <a:r>
              <a:rPr lang="es-CL" dirty="0"/>
              <a:t>, BSC).</a:t>
            </a:r>
          </a:p>
        </p:txBody>
      </p:sp>
      <p:pic>
        <p:nvPicPr>
          <p:cNvPr id="45" name="Imagen 8">
            <a:extLst>
              <a:ext uri="{FF2B5EF4-FFF2-40B4-BE49-F238E27FC236}">
                <a16:creationId xmlns:a16="http://schemas.microsoft.com/office/drawing/2014/main" xmlns="" id="{9FBB71EA-782D-C256-B51E-6A960F9A54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48443" y="498402"/>
            <a:ext cx="1587550" cy="5985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 name="Imagen 45">
            <a:extLst>
              <a:ext uri="{FF2B5EF4-FFF2-40B4-BE49-F238E27FC236}">
                <a16:creationId xmlns:a16="http://schemas.microsoft.com/office/drawing/2014/main" xmlns="" id="{F1951879-12A0-1FD9-347D-7EC9FD4A60A3}"/>
              </a:ext>
            </a:extLst>
          </p:cNvPr>
          <p:cNvPicPr>
            <a:picLocks noChangeAspect="1"/>
          </p:cNvPicPr>
          <p:nvPr/>
        </p:nvPicPr>
        <p:blipFill>
          <a:blip r:embed="rId3"/>
          <a:stretch>
            <a:fillRect/>
          </a:stretch>
        </p:blipFill>
        <p:spPr>
          <a:xfrm>
            <a:off x="5561193" y="236855"/>
            <a:ext cx="2007407" cy="1016198"/>
          </a:xfrm>
          <a:prstGeom prst="rect">
            <a:avLst/>
          </a:prstGeom>
        </p:spPr>
      </p:pic>
      <p:sp>
        <p:nvSpPr>
          <p:cNvPr id="48" name="Estrella de 8 puntas 47"/>
          <p:cNvSpPr/>
          <p:nvPr/>
        </p:nvSpPr>
        <p:spPr>
          <a:xfrm>
            <a:off x="1013204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4041365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xmlns="" id="{79AA53A1-3855-4CFD-99E5-78C194F7C436}"/>
              </a:ext>
            </a:extLst>
          </p:cNvPr>
          <p:cNvGraphicFramePr>
            <a:graphicFrameLocks noGrp="1"/>
          </p:cNvGraphicFramePr>
          <p:nvPr/>
        </p:nvGraphicFramePr>
        <p:xfrm>
          <a:off x="723573" y="2109005"/>
          <a:ext cx="9119867" cy="5034727"/>
        </p:xfrm>
        <a:graphic>
          <a:graphicData uri="http://schemas.openxmlformats.org/drawingml/2006/table">
            <a:tbl>
              <a:tblPr firstRow="1" bandRow="1"/>
              <a:tblGrid>
                <a:gridCol w="1310195">
                  <a:extLst>
                    <a:ext uri="{9D8B030D-6E8A-4147-A177-3AD203B41FA5}">
                      <a16:colId xmlns:a16="http://schemas.microsoft.com/office/drawing/2014/main" xmlns="" val="20000"/>
                    </a:ext>
                  </a:extLst>
                </a:gridCol>
                <a:gridCol w="4090781">
                  <a:extLst>
                    <a:ext uri="{9D8B030D-6E8A-4147-A177-3AD203B41FA5}">
                      <a16:colId xmlns:a16="http://schemas.microsoft.com/office/drawing/2014/main" xmlns="" val="20001"/>
                    </a:ext>
                  </a:extLst>
                </a:gridCol>
                <a:gridCol w="3718891">
                  <a:extLst>
                    <a:ext uri="{9D8B030D-6E8A-4147-A177-3AD203B41FA5}">
                      <a16:colId xmlns:a16="http://schemas.microsoft.com/office/drawing/2014/main" xmlns="" val="20002"/>
                    </a:ext>
                  </a:extLst>
                </a:gridCol>
              </a:tblGrid>
              <a:tr h="32161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 typeface="Wingdings" charset="2"/>
                        <a:buNone/>
                        <a:tabLst/>
                        <a:defRPr/>
                      </a:pPr>
                      <a:r>
                        <a:rPr lang="es-ES" sz="1200" b="1" dirty="0">
                          <a:solidFill>
                            <a:schemeClr val="tx1"/>
                          </a:solidFill>
                          <a:latin typeface="Helvetica Neue"/>
                          <a:cs typeface="Helvetica Neue"/>
                        </a:rPr>
                        <a:t>Dominios</a:t>
                      </a: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b="1" dirty="0">
                          <a:solidFill>
                            <a:schemeClr val="tx1"/>
                          </a:solidFill>
                          <a:latin typeface="Helvetica Neue"/>
                          <a:cs typeface="Helvetica Neue"/>
                        </a:rPr>
                        <a:t>Temas estratégicos</a:t>
                      </a: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b="1" dirty="0">
                          <a:solidFill>
                            <a:schemeClr val="tx1"/>
                          </a:solidFill>
                          <a:latin typeface="Helvetica Neue"/>
                          <a:cs typeface="Helvetica Neue"/>
                        </a:rPr>
                        <a:t>Conceptos claves</a:t>
                      </a: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10000"/>
                  </a:ext>
                </a:extLst>
              </a:tr>
              <a:tr h="86453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charset="2"/>
                        <a:buNone/>
                      </a:pPr>
                      <a:r>
                        <a:rPr lang="es-ES" sz="1200" b="1" dirty="0">
                          <a:solidFill>
                            <a:schemeClr val="tx1"/>
                          </a:solidFill>
                          <a:latin typeface="Helvetica Neue"/>
                          <a:cs typeface="Helvetica Neue"/>
                        </a:rPr>
                        <a:t>Clientes</a:t>
                      </a: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s-ES" sz="1200" b="0" dirty="0">
                          <a:solidFill>
                            <a:schemeClr val="tx1"/>
                          </a:solidFill>
                          <a:latin typeface="Helvetica Neue"/>
                          <a:cs typeface="Helvetica Neue"/>
                        </a:rPr>
                        <a:t>Aprovechar</a:t>
                      </a:r>
                      <a:r>
                        <a:rPr lang="es-ES" sz="1200" b="0" baseline="0" dirty="0">
                          <a:solidFill>
                            <a:schemeClr val="tx1"/>
                          </a:solidFill>
                          <a:latin typeface="Helvetica Neue"/>
                          <a:cs typeface="Helvetica Neue"/>
                        </a:rPr>
                        <a:t> la red de clientes</a:t>
                      </a:r>
                      <a:endParaRPr lang="es-ES" sz="1200" b="0" dirty="0">
                        <a:solidFill>
                          <a:schemeClr val="tx1"/>
                        </a:solidFill>
                        <a:latin typeface="Helvetica Neue"/>
                        <a:cs typeface="Helvetica Neue"/>
                      </a:endParaRP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a:buChar char="•"/>
                      </a:pPr>
                      <a:r>
                        <a:rPr lang="es-ES" sz="1200" b="0" dirty="0">
                          <a:solidFill>
                            <a:schemeClr val="tx1"/>
                          </a:solidFill>
                          <a:latin typeface="Helvetica Neue"/>
                          <a:cs typeface="Helvetica Neue"/>
                        </a:rPr>
                        <a:t>Reinventar</a:t>
                      </a:r>
                      <a:r>
                        <a:rPr lang="es-ES" sz="1200" b="0" baseline="0" dirty="0">
                          <a:solidFill>
                            <a:schemeClr val="tx1"/>
                          </a:solidFill>
                          <a:latin typeface="Helvetica Neue"/>
                          <a:cs typeface="Helvetica Neue"/>
                        </a:rPr>
                        <a:t> el embudo de marketing</a:t>
                      </a:r>
                    </a:p>
                    <a:p>
                      <a:pPr marL="171450" indent="-171450">
                        <a:buFont typeface="Arial"/>
                        <a:buChar char="•"/>
                      </a:pPr>
                      <a:r>
                        <a:rPr lang="es-ES" sz="1200" b="0" dirty="0">
                          <a:solidFill>
                            <a:schemeClr val="tx1"/>
                          </a:solidFill>
                          <a:latin typeface="Helvetica Neue"/>
                          <a:cs typeface="Helvetica Neue"/>
                        </a:rPr>
                        <a:t>La ruta</a:t>
                      </a:r>
                      <a:r>
                        <a:rPr lang="es-ES" sz="1200" b="0" baseline="0" dirty="0">
                          <a:solidFill>
                            <a:schemeClr val="tx1"/>
                          </a:solidFill>
                          <a:latin typeface="Helvetica Neue"/>
                          <a:cs typeface="Helvetica Neue"/>
                        </a:rPr>
                        <a:t> de compra</a:t>
                      </a:r>
                    </a:p>
                    <a:p>
                      <a:pPr marL="171450" indent="-171450">
                        <a:buFont typeface="Arial"/>
                        <a:buChar char="•"/>
                      </a:pPr>
                      <a:r>
                        <a:rPr lang="es-ES" sz="1200" b="0" baseline="0" dirty="0">
                          <a:solidFill>
                            <a:schemeClr val="tx1"/>
                          </a:solidFill>
                          <a:latin typeface="Helvetica Neue"/>
                          <a:cs typeface="Helvetica Neue"/>
                        </a:rPr>
                        <a:t>Comportamientos centrales de las redes de clientes</a:t>
                      </a:r>
                      <a:endParaRPr lang="es-ES" sz="12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105975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charset="2"/>
                        <a:buNone/>
                      </a:pPr>
                      <a:r>
                        <a:rPr lang="es-ES" sz="1200" b="1" dirty="0">
                          <a:solidFill>
                            <a:schemeClr val="tx1"/>
                          </a:solidFill>
                          <a:latin typeface="Helvetica Neue"/>
                          <a:cs typeface="Helvetica Neue"/>
                        </a:rPr>
                        <a:t>Competencia</a:t>
                      </a: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s-ES" sz="1200" b="0" dirty="0">
                          <a:solidFill>
                            <a:schemeClr val="tx1"/>
                          </a:solidFill>
                          <a:latin typeface="Helvetica Neue"/>
                          <a:cs typeface="Helvetica Neue"/>
                        </a:rPr>
                        <a:t>Construir plataformas no sólo productos</a:t>
                      </a: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a:buChar char="•"/>
                      </a:pPr>
                      <a:r>
                        <a:rPr lang="es-ES" sz="1200" b="0" dirty="0">
                          <a:solidFill>
                            <a:schemeClr val="tx1"/>
                          </a:solidFill>
                          <a:latin typeface="Helvetica Neue"/>
                          <a:cs typeface="Helvetica Neue"/>
                        </a:rPr>
                        <a:t>Modelos</a:t>
                      </a:r>
                      <a:r>
                        <a:rPr lang="es-ES" sz="1200" b="0" baseline="0" dirty="0">
                          <a:solidFill>
                            <a:schemeClr val="tx1"/>
                          </a:solidFill>
                          <a:latin typeface="Helvetica Neue"/>
                          <a:cs typeface="Helvetica Neue"/>
                        </a:rPr>
                        <a:t> de negocio de plataforma</a:t>
                      </a:r>
                    </a:p>
                    <a:p>
                      <a:pPr marL="171450" indent="-171450">
                        <a:buFont typeface="Arial"/>
                        <a:buChar char="•"/>
                      </a:pPr>
                      <a:r>
                        <a:rPr lang="es-ES" sz="1200" b="0" baseline="0" dirty="0">
                          <a:solidFill>
                            <a:schemeClr val="tx1"/>
                          </a:solidFill>
                          <a:latin typeface="Helvetica Neue"/>
                          <a:cs typeface="Helvetica Neue"/>
                        </a:rPr>
                        <a:t>Efectos de red (in) directos </a:t>
                      </a:r>
                    </a:p>
                    <a:p>
                      <a:pPr marL="171450" indent="-171450">
                        <a:buFont typeface="Arial"/>
                        <a:buChar char="•"/>
                      </a:pPr>
                      <a:r>
                        <a:rPr lang="es-ES" sz="1200" b="0" baseline="0" dirty="0">
                          <a:solidFill>
                            <a:schemeClr val="tx1"/>
                          </a:solidFill>
                          <a:latin typeface="Helvetica Neue"/>
                          <a:cs typeface="Helvetica Neue"/>
                        </a:rPr>
                        <a:t>(des) intermediación</a:t>
                      </a:r>
                    </a:p>
                    <a:p>
                      <a:pPr marL="171450" indent="-171450">
                        <a:buFont typeface="Arial"/>
                        <a:buChar char="•"/>
                      </a:pPr>
                      <a:r>
                        <a:rPr lang="es-ES" sz="1200" b="0" baseline="0" dirty="0">
                          <a:solidFill>
                            <a:schemeClr val="tx1"/>
                          </a:solidFill>
                          <a:latin typeface="Helvetica Neue"/>
                          <a:cs typeface="Helvetica Neue"/>
                        </a:rPr>
                        <a:t>Tren de valor competitivo</a:t>
                      </a:r>
                      <a:endParaRPr lang="es-ES" sz="12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86453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charset="2"/>
                        <a:buNone/>
                      </a:pPr>
                      <a:r>
                        <a:rPr lang="es-ES" sz="1200" b="1" dirty="0">
                          <a:solidFill>
                            <a:schemeClr val="tx1"/>
                          </a:solidFill>
                          <a:latin typeface="Helvetica Neue"/>
                          <a:cs typeface="Helvetica Neue"/>
                        </a:rPr>
                        <a:t>Data</a:t>
                      </a: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s-ES" sz="1200" b="0" dirty="0">
                          <a:solidFill>
                            <a:schemeClr val="tx1"/>
                          </a:solidFill>
                          <a:latin typeface="Helvetica Neue"/>
                          <a:cs typeface="Helvetica Neue"/>
                        </a:rPr>
                        <a:t>Convertir datos en activos</a:t>
                      </a: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a:buChar char="•"/>
                      </a:pPr>
                      <a:r>
                        <a:rPr lang="es-CL" sz="1200" b="0" dirty="0">
                          <a:solidFill>
                            <a:schemeClr val="tx1"/>
                          </a:solidFill>
                          <a:latin typeface="Helvetica Neue"/>
                          <a:cs typeface="Helvetica Neue"/>
                        </a:rPr>
                        <a:t>Plantillas de valor de datos</a:t>
                      </a:r>
                    </a:p>
                    <a:p>
                      <a:pPr marL="171450" indent="-171450">
                        <a:buFont typeface="Arial"/>
                        <a:buChar char="•"/>
                      </a:pPr>
                      <a:r>
                        <a:rPr lang="es-CL" sz="1200" b="0" dirty="0">
                          <a:solidFill>
                            <a:schemeClr val="tx1"/>
                          </a:solidFill>
                          <a:latin typeface="Helvetica Neue"/>
                          <a:cs typeface="Helvetica Neue"/>
                        </a:rPr>
                        <a:t>Drivers de </a:t>
                      </a:r>
                      <a:r>
                        <a:rPr lang="es-CL" sz="1200" b="0" dirty="0" err="1">
                          <a:solidFill>
                            <a:schemeClr val="tx1"/>
                          </a:solidFill>
                          <a:latin typeface="Helvetica Neue"/>
                          <a:cs typeface="Helvetica Neue"/>
                        </a:rPr>
                        <a:t>big</a:t>
                      </a:r>
                      <a:r>
                        <a:rPr lang="es-CL" sz="1200" b="0" dirty="0">
                          <a:solidFill>
                            <a:schemeClr val="tx1"/>
                          </a:solidFill>
                          <a:latin typeface="Helvetica Neue"/>
                          <a:cs typeface="Helvetica Neue"/>
                        </a:rPr>
                        <a:t> data</a:t>
                      </a:r>
                    </a:p>
                    <a:p>
                      <a:pPr marL="171450" indent="-171450">
                        <a:buFont typeface="Arial"/>
                        <a:buChar char="•"/>
                      </a:pPr>
                      <a:r>
                        <a:rPr lang="es-CL" sz="1200" b="0" dirty="0">
                          <a:solidFill>
                            <a:schemeClr val="tx1"/>
                          </a:solidFill>
                          <a:latin typeface="Helvetica Neue"/>
                          <a:cs typeface="Helvetica Neue"/>
                        </a:rPr>
                        <a:t>Toma de decisiones basada en datos</a:t>
                      </a:r>
                      <a:endParaRPr lang="es-ES" sz="12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86453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charset="2"/>
                        <a:buNone/>
                      </a:pPr>
                      <a:r>
                        <a:rPr lang="es-ES" sz="1200" b="1" dirty="0">
                          <a:solidFill>
                            <a:schemeClr val="tx1"/>
                          </a:solidFill>
                          <a:latin typeface="Helvetica Neue"/>
                          <a:cs typeface="Helvetica Neue"/>
                        </a:rPr>
                        <a:t>Innovación</a:t>
                      </a: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s-ES" sz="1200" b="0" dirty="0">
                          <a:solidFill>
                            <a:schemeClr val="tx1"/>
                          </a:solidFill>
                          <a:latin typeface="Helvetica Neue"/>
                          <a:cs typeface="Helvetica Neue"/>
                        </a:rPr>
                        <a:t>Innovar con rápida experimentación</a:t>
                      </a: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a:buChar char="•"/>
                      </a:pPr>
                      <a:r>
                        <a:rPr lang="es-CL" sz="1200" b="0" dirty="0">
                          <a:solidFill>
                            <a:schemeClr val="tx1"/>
                          </a:solidFill>
                          <a:latin typeface="Helvetica Neue"/>
                          <a:cs typeface="Helvetica Neue"/>
                        </a:rPr>
                        <a:t>Experimentación divergente</a:t>
                      </a:r>
                    </a:p>
                    <a:p>
                      <a:pPr marL="171450" indent="-171450">
                        <a:buFont typeface="Arial"/>
                        <a:buChar char="•"/>
                      </a:pPr>
                      <a:r>
                        <a:rPr lang="es-CL" sz="1200" b="0" dirty="0">
                          <a:solidFill>
                            <a:schemeClr val="tx1"/>
                          </a:solidFill>
                          <a:latin typeface="Helvetica Neue"/>
                          <a:cs typeface="Helvetica Neue"/>
                        </a:rPr>
                        <a:t>Experimentación convergente</a:t>
                      </a:r>
                    </a:p>
                    <a:p>
                      <a:pPr marL="171450" indent="-171450">
                        <a:buFont typeface="Arial"/>
                        <a:buChar char="•"/>
                      </a:pPr>
                      <a:r>
                        <a:rPr lang="es-CL" sz="1200" b="0" dirty="0">
                          <a:solidFill>
                            <a:schemeClr val="tx1"/>
                          </a:solidFill>
                          <a:latin typeface="Helvetica Neue"/>
                          <a:cs typeface="Helvetica Neue"/>
                        </a:rPr>
                        <a:t>Prototipo mínimo viable</a:t>
                      </a:r>
                    </a:p>
                    <a:p>
                      <a:pPr marL="171450" indent="-171450">
                        <a:buFont typeface="Arial"/>
                        <a:buChar char="•"/>
                      </a:pPr>
                      <a:r>
                        <a:rPr lang="es-CL" sz="1200" b="0" dirty="0">
                          <a:solidFill>
                            <a:schemeClr val="tx1"/>
                          </a:solidFill>
                          <a:latin typeface="Helvetica Neue"/>
                          <a:cs typeface="Helvetica Neue"/>
                        </a:rPr>
                        <a:t>Caminos para escalar</a:t>
                      </a:r>
                      <a:endParaRPr lang="es-ES" sz="12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105975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charset="2"/>
                        <a:buNone/>
                      </a:pPr>
                      <a:r>
                        <a:rPr lang="es-ES" sz="1200" b="1" dirty="0">
                          <a:solidFill>
                            <a:schemeClr val="tx1"/>
                          </a:solidFill>
                          <a:latin typeface="Helvetica Neue"/>
                          <a:cs typeface="Helvetica Neue"/>
                        </a:rPr>
                        <a:t>Valor</a:t>
                      </a: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p>
                      <a:pPr marL="0" indent="0">
                        <a:buFont typeface="Wingdings" charset="2"/>
                        <a:buNone/>
                      </a:pPr>
                      <a:endParaRPr lang="es-ES" sz="12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s-ES" sz="1200" b="0" dirty="0">
                          <a:solidFill>
                            <a:schemeClr val="tx1"/>
                          </a:solidFill>
                          <a:latin typeface="Helvetica Neue"/>
                          <a:cs typeface="Helvetica Neue"/>
                        </a:rPr>
                        <a:t>Adaptar</a:t>
                      </a:r>
                      <a:r>
                        <a:rPr lang="es-ES" sz="1200" b="0" baseline="0" dirty="0">
                          <a:solidFill>
                            <a:schemeClr val="tx1"/>
                          </a:solidFill>
                          <a:latin typeface="Helvetica Neue"/>
                          <a:cs typeface="Helvetica Neue"/>
                        </a:rPr>
                        <a:t> la propuesta de valor</a:t>
                      </a:r>
                      <a:endParaRPr lang="es-ES" sz="1200" b="0" dirty="0">
                        <a:solidFill>
                          <a:schemeClr val="tx1"/>
                        </a:solidFill>
                        <a:latin typeface="Helvetica Neue"/>
                        <a:cs typeface="Helvetica Neue"/>
                      </a:endParaRPr>
                    </a:p>
                  </a:txBody>
                  <a:tcPr marL="80189" marR="80189" marT="40094" marB="4009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a:buChar char="•"/>
                      </a:pPr>
                      <a:endParaRPr lang="es-CL" sz="1200" b="0" dirty="0">
                        <a:solidFill>
                          <a:schemeClr val="tx1"/>
                        </a:solidFill>
                        <a:latin typeface="Helvetica Neue"/>
                        <a:cs typeface="Helvetica Neue"/>
                      </a:endParaRPr>
                    </a:p>
                    <a:p>
                      <a:pPr marL="171450" indent="-171450">
                        <a:buFont typeface="Arial"/>
                        <a:buChar char="•"/>
                      </a:pPr>
                      <a:endParaRPr lang="es-CL" sz="1200" b="0" dirty="0">
                        <a:solidFill>
                          <a:schemeClr val="tx1"/>
                        </a:solidFill>
                        <a:latin typeface="Helvetica Neue"/>
                        <a:cs typeface="Helvetica Neue"/>
                      </a:endParaRPr>
                    </a:p>
                    <a:p>
                      <a:pPr marL="171450" indent="-171450">
                        <a:buFont typeface="Arial"/>
                        <a:buChar char="•"/>
                      </a:pPr>
                      <a:r>
                        <a:rPr lang="es-CL" sz="1200" b="0" dirty="0">
                          <a:solidFill>
                            <a:schemeClr val="tx1"/>
                          </a:solidFill>
                          <a:latin typeface="Helvetica Neue"/>
                          <a:cs typeface="Helvetica Neue"/>
                        </a:rPr>
                        <a:t>Evolución de la propuesta de valor flexible, con rapidez para salir de propuestas obsoletas, </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bl>
          </a:graphicData>
        </a:graphic>
      </p:graphicFrame>
      <p:sp>
        <p:nvSpPr>
          <p:cNvPr id="7" name="Rectángulo 6">
            <a:extLst>
              <a:ext uri="{FF2B5EF4-FFF2-40B4-BE49-F238E27FC236}">
                <a16:creationId xmlns:a16="http://schemas.microsoft.com/office/drawing/2014/main" xmlns="" id="{835CA157-3E9A-4A8F-A1ED-BBCDED0C5C02}"/>
              </a:ext>
            </a:extLst>
          </p:cNvPr>
          <p:cNvSpPr/>
          <p:nvPr/>
        </p:nvSpPr>
        <p:spPr>
          <a:xfrm>
            <a:off x="723574" y="7171813"/>
            <a:ext cx="4007643" cy="219491"/>
          </a:xfrm>
          <a:prstGeom prst="rect">
            <a:avLst/>
          </a:prstGeom>
        </p:spPr>
        <p:txBody>
          <a:bodyPr lIns="70301" tIns="35151" rIns="70301" bIns="35151">
            <a:spAutoFit/>
          </a:bodyPr>
          <a:lstStyle/>
          <a:p>
            <a:pPr algn="just"/>
            <a:r>
              <a:rPr lang="es-ES" sz="965" dirty="0">
                <a:solidFill>
                  <a:prstClr val="black"/>
                </a:solidFill>
                <a:latin typeface="Helvetica Neue"/>
                <a:ea typeface="Tahoma" pitchFamily="34" charset="0"/>
                <a:cs typeface="Helvetica Neue"/>
              </a:rPr>
              <a:t>Fuente: </a:t>
            </a:r>
            <a:r>
              <a:rPr lang="es-ES" sz="965" dirty="0" err="1">
                <a:solidFill>
                  <a:prstClr val="black"/>
                </a:solidFill>
                <a:latin typeface="Helvetica Neue"/>
                <a:ea typeface="Tahoma" pitchFamily="34" charset="0"/>
                <a:cs typeface="Helvetica Neue"/>
              </a:rPr>
              <a:t>The</a:t>
            </a:r>
            <a:r>
              <a:rPr lang="es-ES" sz="965" dirty="0">
                <a:solidFill>
                  <a:prstClr val="black"/>
                </a:solidFill>
                <a:latin typeface="Helvetica Neue"/>
                <a:ea typeface="Tahoma" pitchFamily="34" charset="0"/>
                <a:cs typeface="Helvetica Neue"/>
              </a:rPr>
              <a:t> digital </a:t>
            </a:r>
            <a:r>
              <a:rPr lang="es-ES" sz="965" dirty="0" err="1">
                <a:solidFill>
                  <a:prstClr val="black"/>
                </a:solidFill>
                <a:latin typeface="Helvetica Neue"/>
                <a:ea typeface="Tahoma" pitchFamily="34" charset="0"/>
                <a:cs typeface="Helvetica Neue"/>
              </a:rPr>
              <a:t>transformation</a:t>
            </a:r>
            <a:r>
              <a:rPr lang="es-ES" sz="965" dirty="0">
                <a:solidFill>
                  <a:prstClr val="black"/>
                </a:solidFill>
                <a:latin typeface="Helvetica Neue"/>
                <a:ea typeface="Tahoma" pitchFamily="34" charset="0"/>
                <a:cs typeface="Helvetica Neue"/>
              </a:rPr>
              <a:t> </a:t>
            </a:r>
            <a:r>
              <a:rPr lang="es-ES" sz="965" dirty="0" err="1">
                <a:solidFill>
                  <a:prstClr val="black"/>
                </a:solidFill>
                <a:latin typeface="Helvetica Neue"/>
                <a:ea typeface="Tahoma" pitchFamily="34" charset="0"/>
                <a:cs typeface="Helvetica Neue"/>
              </a:rPr>
              <a:t>playbook</a:t>
            </a:r>
            <a:r>
              <a:rPr lang="es-ES" sz="965" dirty="0">
                <a:solidFill>
                  <a:prstClr val="black"/>
                </a:solidFill>
                <a:latin typeface="Helvetica Neue"/>
                <a:ea typeface="Tahoma" pitchFamily="34" charset="0"/>
                <a:cs typeface="Helvetica Neue"/>
              </a:rPr>
              <a:t>. David L. Rogers. 2016</a:t>
            </a:r>
          </a:p>
        </p:txBody>
      </p:sp>
      <p:sp>
        <p:nvSpPr>
          <p:cNvPr id="8" name="CuadroTexto 7">
            <a:extLst>
              <a:ext uri="{FF2B5EF4-FFF2-40B4-BE49-F238E27FC236}">
                <a16:creationId xmlns:a16="http://schemas.microsoft.com/office/drawing/2014/main" xmlns="" id="{BF09E60A-A35F-4D29-A9BC-1C2E807DC5FA}"/>
              </a:ext>
            </a:extLst>
          </p:cNvPr>
          <p:cNvSpPr txBox="1"/>
          <p:nvPr/>
        </p:nvSpPr>
        <p:spPr>
          <a:xfrm>
            <a:off x="1140475" y="705110"/>
            <a:ext cx="7475900"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endParaRPr lang="es-ES" altLang="es-CL" sz="2400" dirty="0"/>
          </a:p>
          <a:p>
            <a:r>
              <a:rPr lang="es-ES" sz="2400" dirty="0"/>
              <a:t>Impactos de la TD en 5 dominios del negocio</a:t>
            </a:r>
            <a:endParaRPr lang="es-PE" sz="2400" dirty="0"/>
          </a:p>
        </p:txBody>
      </p:sp>
      <p:cxnSp>
        <p:nvCxnSpPr>
          <p:cNvPr id="9" name="Conector recto 8">
            <a:extLst>
              <a:ext uri="{FF2B5EF4-FFF2-40B4-BE49-F238E27FC236}">
                <a16:creationId xmlns:a16="http://schemas.microsoft.com/office/drawing/2014/main" xmlns="" id="{3DEB1F9D-F5DD-41A2-9C8F-C897E4B1D4D8}"/>
              </a:ext>
            </a:extLst>
          </p:cNvPr>
          <p:cNvCxnSpPr/>
          <p:nvPr/>
        </p:nvCxnSpPr>
        <p:spPr>
          <a:xfrm>
            <a:off x="1101001" y="1474477"/>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05905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p:cNvSpPr txBox="1">
            <a:spLocks/>
          </p:cNvSpPr>
          <p:nvPr/>
        </p:nvSpPr>
        <p:spPr bwMode="auto">
          <a:xfrm>
            <a:off x="8313998" y="6485717"/>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solidFill>
                  <a:schemeClr val="bg1"/>
                </a:solidFill>
                <a:latin typeface="Arial" pitchFamily="34" charset="0"/>
                <a:cs typeface="Arial" pitchFamily="34" charset="0"/>
              </a:rPr>
              <a:pPr marL="155911" indent="-155911" algn="ctr">
                <a:spcBef>
                  <a:spcPct val="20000"/>
                </a:spcBef>
              </a:pPr>
              <a:t>10</a:t>
            </a:fld>
            <a:endParaRPr lang="es-ES_tradnl" altLang="es-CL" sz="614" dirty="0">
              <a:solidFill>
                <a:schemeClr val="bg1"/>
              </a:solidFill>
              <a:latin typeface="Arial" pitchFamily="34" charset="0"/>
              <a:cs typeface="Arial" pitchFamily="34" charset="0"/>
            </a:endParaRPr>
          </a:p>
        </p:txBody>
      </p:sp>
      <p:sp>
        <p:nvSpPr>
          <p:cNvPr id="9" name="Marcador de número de diapositiva 3"/>
          <p:cNvSpPr txBox="1">
            <a:spLocks/>
          </p:cNvSpPr>
          <p:nvPr/>
        </p:nvSpPr>
        <p:spPr bwMode="auto">
          <a:xfrm>
            <a:off x="8316708" y="6454971"/>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latin typeface="Arial" pitchFamily="34" charset="0"/>
                <a:cs typeface="Arial" pitchFamily="34" charset="0"/>
              </a:rPr>
              <a:pPr marL="155911" indent="-155911" algn="ctr">
                <a:spcBef>
                  <a:spcPct val="20000"/>
                </a:spcBef>
              </a:pPr>
              <a:t>10</a:t>
            </a:fld>
            <a:endParaRPr lang="es-ES_tradnl" altLang="es-CL" sz="614" dirty="0">
              <a:latin typeface="Arial" pitchFamily="34" charset="0"/>
              <a:cs typeface="Arial" pitchFamily="34" charset="0"/>
            </a:endParaRPr>
          </a:p>
        </p:txBody>
      </p:sp>
      <p:graphicFrame>
        <p:nvGraphicFramePr>
          <p:cNvPr id="2" name="Marcador de contenido 1">
            <a:extLst>
              <a:ext uri="{FF2B5EF4-FFF2-40B4-BE49-F238E27FC236}">
                <a16:creationId xmlns:a16="http://schemas.microsoft.com/office/drawing/2014/main" xmlns="" id="{25D6F86F-CFBC-455B-AFC5-371A87E17658}"/>
              </a:ext>
            </a:extLst>
          </p:cNvPr>
          <p:cNvGraphicFramePr>
            <a:graphicFrameLocks noGrp="1"/>
          </p:cNvGraphicFramePr>
          <p:nvPr>
            <p:ph idx="1"/>
          </p:nvPr>
        </p:nvGraphicFramePr>
        <p:xfrm>
          <a:off x="313782" y="2211124"/>
          <a:ext cx="9878304" cy="5185333"/>
        </p:xfrm>
        <a:graphic>
          <a:graphicData uri="http://schemas.openxmlformats.org/drawingml/2006/table">
            <a:tbl>
              <a:tblPr firstRow="1" firstCol="1" bandRow="1">
                <a:tableStyleId>{5C22544A-7EE6-4342-B048-85BDC9FD1C3A}</a:tableStyleId>
              </a:tblPr>
              <a:tblGrid>
                <a:gridCol w="1522420">
                  <a:extLst>
                    <a:ext uri="{9D8B030D-6E8A-4147-A177-3AD203B41FA5}">
                      <a16:colId xmlns:a16="http://schemas.microsoft.com/office/drawing/2014/main" xmlns="" val="3188426959"/>
                    </a:ext>
                  </a:extLst>
                </a:gridCol>
                <a:gridCol w="5240000">
                  <a:extLst>
                    <a:ext uri="{9D8B030D-6E8A-4147-A177-3AD203B41FA5}">
                      <a16:colId xmlns:a16="http://schemas.microsoft.com/office/drawing/2014/main" xmlns="" val="2351679391"/>
                    </a:ext>
                  </a:extLst>
                </a:gridCol>
                <a:gridCol w="3115884">
                  <a:extLst>
                    <a:ext uri="{9D8B030D-6E8A-4147-A177-3AD203B41FA5}">
                      <a16:colId xmlns:a16="http://schemas.microsoft.com/office/drawing/2014/main" xmlns="" val="2119306919"/>
                    </a:ext>
                  </a:extLst>
                </a:gridCol>
              </a:tblGrid>
              <a:tr h="485235">
                <a:tc>
                  <a:txBody>
                    <a:bodyPr/>
                    <a:lstStyle/>
                    <a:p>
                      <a:pPr marL="90170">
                        <a:lnSpc>
                          <a:spcPct val="115000"/>
                        </a:lnSpc>
                        <a:spcAft>
                          <a:spcPts val="0"/>
                        </a:spcAft>
                      </a:pPr>
                      <a:r>
                        <a:rPr lang="es-CL" sz="1200" spc="10">
                          <a:effectLst/>
                        </a:rPr>
                        <a:t>EXCELENCIA OPERACIONAL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8890">
                        <a:lnSpc>
                          <a:spcPct val="115000"/>
                        </a:lnSpc>
                        <a:spcAft>
                          <a:spcPts val="0"/>
                        </a:spcAft>
                      </a:pPr>
                      <a:r>
                        <a:rPr lang="es-CL" sz="1200" spc="10">
                          <a:effectLst/>
                        </a:rPr>
                        <a:t>Previo a la  transformación digital</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116205">
                        <a:lnSpc>
                          <a:spcPct val="115000"/>
                        </a:lnSpc>
                        <a:spcAft>
                          <a:spcPts val="1000"/>
                        </a:spcAft>
                      </a:pPr>
                      <a:r>
                        <a:rPr lang="es-CL" sz="1200" spc="10">
                          <a:effectLst/>
                        </a:rPr>
                        <a:t>Qué se agrega con transformación digital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extLst>
                  <a:ext uri="{0D108BD9-81ED-4DB2-BD59-A6C34878D82A}">
                    <a16:rowId xmlns:a16="http://schemas.microsoft.com/office/drawing/2014/main" xmlns="" val="3648018178"/>
                  </a:ext>
                </a:extLst>
              </a:tr>
              <a:tr h="909489">
                <a:tc>
                  <a:txBody>
                    <a:bodyPr/>
                    <a:lstStyle/>
                    <a:p>
                      <a:pPr marL="90170">
                        <a:lnSpc>
                          <a:spcPct val="115000"/>
                        </a:lnSpc>
                        <a:spcAft>
                          <a:spcPts val="0"/>
                        </a:spcAft>
                      </a:pPr>
                      <a:r>
                        <a:rPr lang="es-CL" sz="1200" spc="10">
                          <a:effectLst/>
                        </a:rPr>
                        <a:t>CULTURA &amp; COMPETENCIAS</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457200">
                        <a:lnSpc>
                          <a:spcPct val="115000"/>
                        </a:lnSpc>
                        <a:spcAft>
                          <a:spcPts val="0"/>
                        </a:spcAft>
                      </a:pPr>
                      <a:r>
                        <a:rPr lang="es-ES_tradnl" sz="1200" spc="10" dirty="0">
                          <a:effectLst/>
                        </a:rPr>
                        <a:t>-Enfocada en procesos. </a:t>
                      </a:r>
                      <a:endParaRPr lang="es-CL" sz="1200" dirty="0">
                        <a:effectLst/>
                      </a:endParaRPr>
                    </a:p>
                    <a:p>
                      <a:pPr marL="457200">
                        <a:lnSpc>
                          <a:spcPct val="115000"/>
                        </a:lnSpc>
                        <a:spcAft>
                          <a:spcPts val="0"/>
                        </a:spcAft>
                      </a:pPr>
                      <a:r>
                        <a:rPr lang="es-ES_tradnl" sz="1200" spc="10" dirty="0">
                          <a:effectLst/>
                        </a:rPr>
                        <a:t>-Conformidad con estándares y esquema mental de “un tamaño para todos”. </a:t>
                      </a:r>
                      <a:endParaRPr lang="es-CL" sz="1200" dirty="0">
                        <a:effectLst/>
                      </a:endParaRPr>
                    </a:p>
                    <a:p>
                      <a:pPr marL="457200">
                        <a:lnSpc>
                          <a:spcPct val="115000"/>
                        </a:lnSpc>
                        <a:spcAft>
                          <a:spcPts val="0"/>
                        </a:spcAft>
                      </a:pPr>
                      <a:r>
                        <a:rPr lang="es-ES_tradnl" sz="1200" spc="10" dirty="0">
                          <a:effectLst/>
                        </a:rPr>
                        <a:t>-Equipo de trabajo disciplinado.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2664" marR="62664" marT="31332" marB="31332"/>
                </a:tc>
                <a:tc>
                  <a:txBody>
                    <a:bodyPr/>
                    <a:lstStyle/>
                    <a:p>
                      <a:pPr marL="116205">
                        <a:lnSpc>
                          <a:spcPct val="115000"/>
                        </a:lnSpc>
                        <a:spcAft>
                          <a:spcPts val="1000"/>
                        </a:spcAft>
                      </a:pPr>
                      <a:r>
                        <a:rPr lang="es-CL" sz="1200" spc="10">
                          <a:effectLst/>
                        </a:rPr>
                        <a:t>Cultura y competencias digitales (agilidad,  gestión de datos, evolución).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extLst>
                  <a:ext uri="{0D108BD9-81ED-4DB2-BD59-A6C34878D82A}">
                    <a16:rowId xmlns:a16="http://schemas.microsoft.com/office/drawing/2014/main" xmlns="" val="1747737206"/>
                  </a:ext>
                </a:extLst>
              </a:tr>
              <a:tr h="990488">
                <a:tc>
                  <a:txBody>
                    <a:bodyPr/>
                    <a:lstStyle/>
                    <a:p>
                      <a:pPr marL="90170">
                        <a:lnSpc>
                          <a:spcPct val="115000"/>
                        </a:lnSpc>
                        <a:spcAft>
                          <a:spcPts val="0"/>
                        </a:spcAft>
                      </a:pPr>
                      <a:r>
                        <a:rPr lang="es-CL" sz="1200" spc="10">
                          <a:effectLst/>
                        </a:rPr>
                        <a:t>ORGANIZACION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457200">
                        <a:lnSpc>
                          <a:spcPct val="115000"/>
                        </a:lnSpc>
                        <a:spcAft>
                          <a:spcPts val="0"/>
                        </a:spcAft>
                      </a:pPr>
                      <a:r>
                        <a:rPr lang="es-ES_tradnl" sz="1200" spc="10" dirty="0">
                          <a:effectLst/>
                        </a:rPr>
                        <a:t>-Altas habilidades en el núcleo de la organización. </a:t>
                      </a:r>
                      <a:endParaRPr lang="es-CL" sz="1200" dirty="0">
                        <a:effectLst/>
                      </a:endParaRPr>
                    </a:p>
                    <a:p>
                      <a:pPr marL="457200">
                        <a:lnSpc>
                          <a:spcPct val="115000"/>
                        </a:lnSpc>
                        <a:spcAft>
                          <a:spcPts val="0"/>
                        </a:spcAft>
                      </a:pPr>
                      <a:r>
                        <a:rPr lang="es-ES_tradnl" sz="1200" spc="10" dirty="0">
                          <a:effectLst/>
                        </a:rPr>
                        <a:t>-Funciones centralizadas.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2664" marR="62664" marT="31332" marB="31332"/>
                </a:tc>
                <a:tc>
                  <a:txBody>
                    <a:bodyPr/>
                    <a:lstStyle/>
                    <a:p>
                      <a:pPr marL="116205">
                        <a:lnSpc>
                          <a:spcPct val="115000"/>
                        </a:lnSpc>
                        <a:spcAft>
                          <a:spcPts val="1000"/>
                        </a:spcAft>
                      </a:pPr>
                      <a:r>
                        <a:rPr lang="es-CL" sz="1200" spc="10">
                          <a:effectLst/>
                        </a:rPr>
                        <a:t>Modelos de negocio de plataforma. (integración de unidades dentro de la empresa y con clientes y complementadores).</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extLst>
                  <a:ext uri="{0D108BD9-81ED-4DB2-BD59-A6C34878D82A}">
                    <a16:rowId xmlns:a16="http://schemas.microsoft.com/office/drawing/2014/main" xmlns="" val="2565990719"/>
                  </a:ext>
                </a:extLst>
              </a:tr>
              <a:tr h="700408">
                <a:tc>
                  <a:txBody>
                    <a:bodyPr/>
                    <a:lstStyle/>
                    <a:p>
                      <a:pPr marL="90170">
                        <a:lnSpc>
                          <a:spcPct val="115000"/>
                        </a:lnSpc>
                        <a:spcAft>
                          <a:spcPts val="0"/>
                        </a:spcAft>
                      </a:pPr>
                      <a:r>
                        <a:rPr lang="es-CL" sz="1200" spc="10">
                          <a:effectLst/>
                        </a:rPr>
                        <a:t>SISTEMAS DE GESTIÓN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457200">
                        <a:lnSpc>
                          <a:spcPct val="115000"/>
                        </a:lnSpc>
                        <a:spcAft>
                          <a:spcPts val="0"/>
                        </a:spcAft>
                      </a:pPr>
                      <a:r>
                        <a:rPr lang="es-ES_tradnl" sz="1200" spc="10">
                          <a:effectLst/>
                        </a:rPr>
                        <a:t>-Remuneración atada al costo y la calidad. </a:t>
                      </a:r>
                      <a:endParaRPr lang="es-CL" sz="1200">
                        <a:effectLst/>
                      </a:endParaRPr>
                    </a:p>
                    <a:p>
                      <a:pPr marL="457200">
                        <a:lnSpc>
                          <a:spcPct val="115000"/>
                        </a:lnSpc>
                        <a:spcAft>
                          <a:spcPts val="0"/>
                        </a:spcAft>
                      </a:pPr>
                      <a:r>
                        <a:rPr lang="es-ES_tradnl" sz="1200" spc="10">
                          <a:effectLst/>
                        </a:rPr>
                        <a:t>-Comando y control.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2664" marR="62664" marT="31332" marB="31332"/>
                </a:tc>
                <a:tc>
                  <a:txBody>
                    <a:bodyPr/>
                    <a:lstStyle/>
                    <a:p>
                      <a:pPr marL="116205">
                        <a:lnSpc>
                          <a:spcPct val="115000"/>
                        </a:lnSpc>
                        <a:spcAft>
                          <a:spcPts val="0"/>
                        </a:spcAft>
                      </a:pPr>
                      <a:r>
                        <a:rPr lang="es-CL" sz="1200" spc="10">
                          <a:effectLst/>
                        </a:rPr>
                        <a:t>-Estrategia de datos para convertirlos en activos.</a:t>
                      </a:r>
                      <a:endParaRPr lang="es-CL" sz="1200">
                        <a:effectLst/>
                      </a:endParaRPr>
                    </a:p>
                    <a:p>
                      <a:pPr marL="116205">
                        <a:lnSpc>
                          <a:spcPct val="115000"/>
                        </a:lnSpc>
                        <a:spcAft>
                          <a:spcPts val="1000"/>
                        </a:spcAft>
                      </a:pPr>
                      <a:r>
                        <a:rPr lang="es-CL" sz="1200" spc="10">
                          <a:effectLst/>
                        </a:rPr>
                        <a:t>-Toma de decisiones basados en datos.</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extLst>
                  <a:ext uri="{0D108BD9-81ED-4DB2-BD59-A6C34878D82A}">
                    <a16:rowId xmlns:a16="http://schemas.microsoft.com/office/drawing/2014/main" xmlns="" val="4218599121"/>
                  </a:ext>
                </a:extLst>
              </a:tr>
              <a:tr h="915580">
                <a:tc>
                  <a:txBody>
                    <a:bodyPr/>
                    <a:lstStyle/>
                    <a:p>
                      <a:pPr marL="90170">
                        <a:lnSpc>
                          <a:spcPct val="115000"/>
                        </a:lnSpc>
                        <a:spcAft>
                          <a:spcPts val="0"/>
                        </a:spcAft>
                      </a:pPr>
                      <a:r>
                        <a:rPr lang="es-CL" sz="1200" spc="10">
                          <a:effectLst/>
                        </a:rPr>
                        <a:t>TECNOLOGÍAS DE INFORMACIÓN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457200">
                        <a:lnSpc>
                          <a:spcPct val="115000"/>
                        </a:lnSpc>
                        <a:spcAft>
                          <a:spcPts val="0"/>
                        </a:spcAft>
                      </a:pPr>
                      <a:r>
                        <a:rPr lang="es-ES_tradnl" sz="1200" spc="10">
                          <a:effectLst/>
                        </a:rPr>
                        <a:t>-Tecnologías móviles y de acceso remoto. </a:t>
                      </a:r>
                      <a:endParaRPr lang="es-CL" sz="1200">
                        <a:effectLst/>
                      </a:endParaRPr>
                    </a:p>
                    <a:p>
                      <a:pPr marL="457200">
                        <a:lnSpc>
                          <a:spcPct val="115000"/>
                        </a:lnSpc>
                        <a:spcAft>
                          <a:spcPts val="0"/>
                        </a:spcAft>
                      </a:pPr>
                      <a:r>
                        <a:rPr lang="es-ES_tradnl" sz="1200" spc="10">
                          <a:effectLst/>
                        </a:rPr>
                        <a:t>-Sistemas transaccionales integrados, de bajo costo.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2664" marR="62664" marT="31332" marB="31332"/>
                </a:tc>
                <a:tc>
                  <a:txBody>
                    <a:bodyPr/>
                    <a:lstStyle/>
                    <a:p>
                      <a:pPr marL="116205">
                        <a:lnSpc>
                          <a:spcPct val="115000"/>
                        </a:lnSpc>
                        <a:spcAft>
                          <a:spcPts val="1000"/>
                        </a:spcAft>
                      </a:pPr>
                      <a:r>
                        <a:rPr lang="es-CL" sz="1200" spc="10">
                          <a:effectLst/>
                        </a:rPr>
                        <a:t>-Big data, Inteligencia Artificial, Blockchain, Robotización de procesos, Cloud Computing, IoT, Realidad Virtual y Aumentada, Impresión 3D.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extLst>
                  <a:ext uri="{0D108BD9-81ED-4DB2-BD59-A6C34878D82A}">
                    <a16:rowId xmlns:a16="http://schemas.microsoft.com/office/drawing/2014/main" xmlns="" val="1417640469"/>
                  </a:ext>
                </a:extLst>
              </a:tr>
              <a:tr h="1179990">
                <a:tc>
                  <a:txBody>
                    <a:bodyPr/>
                    <a:lstStyle/>
                    <a:p>
                      <a:pPr marL="90170">
                        <a:lnSpc>
                          <a:spcPct val="115000"/>
                        </a:lnSpc>
                        <a:spcAft>
                          <a:spcPts val="0"/>
                        </a:spcAft>
                      </a:pPr>
                      <a:r>
                        <a:rPr lang="es-CL" sz="1200" spc="10">
                          <a:effectLst/>
                        </a:rPr>
                        <a:t>PROCESOS CENTRALES</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tc>
                  <a:txBody>
                    <a:bodyPr/>
                    <a:lstStyle/>
                    <a:p>
                      <a:pPr marL="457200">
                        <a:lnSpc>
                          <a:spcPct val="115000"/>
                        </a:lnSpc>
                        <a:spcAft>
                          <a:spcPts val="0"/>
                        </a:spcAft>
                      </a:pPr>
                      <a:r>
                        <a:rPr lang="es-ES_tradnl" sz="1200" spc="10" dirty="0">
                          <a:effectLst/>
                        </a:rPr>
                        <a:t>-Construidos sobre estándares, sin activos fijos innecesarios.</a:t>
                      </a:r>
                      <a:endParaRPr lang="es-CL" sz="1200" dirty="0">
                        <a:effectLst/>
                      </a:endParaRPr>
                    </a:p>
                    <a:p>
                      <a:pPr marL="457200">
                        <a:lnSpc>
                          <a:spcPct val="115000"/>
                        </a:lnSpc>
                        <a:spcAft>
                          <a:spcPts val="0"/>
                        </a:spcAft>
                      </a:pPr>
                      <a:r>
                        <a:rPr lang="es-ES_tradnl" sz="1200" spc="10" dirty="0">
                          <a:effectLst/>
                        </a:rPr>
                        <a:t>-Ciclo de entrega del producto y del servicio básico.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2664" marR="62664" marT="31332" marB="31332"/>
                </a:tc>
                <a:tc>
                  <a:txBody>
                    <a:bodyPr/>
                    <a:lstStyle/>
                    <a:p>
                      <a:pPr marL="116205">
                        <a:lnSpc>
                          <a:spcPct val="115000"/>
                        </a:lnSpc>
                        <a:spcAft>
                          <a:spcPts val="0"/>
                        </a:spcAft>
                      </a:pPr>
                      <a:r>
                        <a:rPr lang="es-CL" sz="1200" spc="10" dirty="0">
                          <a:effectLst/>
                        </a:rPr>
                        <a:t>-Efectos de red (in) directos, (des) intermediación, Tren de valor competitivo.</a:t>
                      </a:r>
                      <a:endParaRPr lang="es-CL" sz="1200" dirty="0">
                        <a:effectLst/>
                      </a:endParaRPr>
                    </a:p>
                    <a:p>
                      <a:pPr marL="116205">
                        <a:lnSpc>
                          <a:spcPct val="115000"/>
                        </a:lnSpc>
                        <a:spcAft>
                          <a:spcPts val="1000"/>
                        </a:spcAft>
                      </a:pPr>
                      <a:r>
                        <a:rPr lang="es-CL" sz="1200" spc="10" dirty="0">
                          <a:effectLst/>
                        </a:rPr>
                        <a:t>-Gestión de datos como activos.</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69191" marR="69191" marT="34377" marB="34377"/>
                </a:tc>
                <a:extLst>
                  <a:ext uri="{0D108BD9-81ED-4DB2-BD59-A6C34878D82A}">
                    <a16:rowId xmlns:a16="http://schemas.microsoft.com/office/drawing/2014/main" xmlns="" val="346644701"/>
                  </a:ext>
                </a:extLst>
              </a:tr>
            </a:tbl>
          </a:graphicData>
        </a:graphic>
      </p:graphicFrame>
      <p:sp>
        <p:nvSpPr>
          <p:cNvPr id="7" name="CuadroTexto 6">
            <a:extLst>
              <a:ext uri="{FF2B5EF4-FFF2-40B4-BE49-F238E27FC236}">
                <a16:creationId xmlns:a16="http://schemas.microsoft.com/office/drawing/2014/main" xmlns="" id="{F0A7F45A-279C-44F9-8909-62CC566BC043}"/>
              </a:ext>
            </a:extLst>
          </p:cNvPr>
          <p:cNvSpPr txBox="1"/>
          <p:nvPr/>
        </p:nvSpPr>
        <p:spPr>
          <a:xfrm>
            <a:off x="1140474" y="705110"/>
            <a:ext cx="9051611"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endParaRPr lang="es-ES" altLang="es-CL" sz="2400" dirty="0"/>
          </a:p>
          <a:p>
            <a:r>
              <a:rPr lang="es-CL" sz="2400" dirty="0"/>
              <a:t>Modelo de operacionalización en estrategias </a:t>
            </a:r>
            <a:r>
              <a:rPr lang="es-CL" sz="2400" b="1" dirty="0"/>
              <a:t>de excelencia operacional</a:t>
            </a:r>
            <a:endParaRPr lang="es-PE" sz="2400" b="1" dirty="0"/>
          </a:p>
        </p:txBody>
      </p:sp>
      <p:cxnSp>
        <p:nvCxnSpPr>
          <p:cNvPr id="8" name="Conector recto 7">
            <a:extLst>
              <a:ext uri="{FF2B5EF4-FFF2-40B4-BE49-F238E27FC236}">
                <a16:creationId xmlns:a16="http://schemas.microsoft.com/office/drawing/2014/main" xmlns="" id="{BBEC5C51-3C87-4262-AD90-465475FE8763}"/>
              </a:ext>
            </a:extLst>
          </p:cNvPr>
          <p:cNvCxnSpPr/>
          <p:nvPr/>
        </p:nvCxnSpPr>
        <p:spPr>
          <a:xfrm>
            <a:off x="1101001" y="1474477"/>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60255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p:cNvSpPr txBox="1">
            <a:spLocks/>
          </p:cNvSpPr>
          <p:nvPr/>
        </p:nvSpPr>
        <p:spPr bwMode="auto">
          <a:xfrm>
            <a:off x="8313998" y="6485717"/>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solidFill>
                  <a:schemeClr val="bg1"/>
                </a:solidFill>
                <a:latin typeface="Arial" pitchFamily="34" charset="0"/>
                <a:cs typeface="Arial" pitchFamily="34" charset="0"/>
              </a:rPr>
              <a:pPr marL="155911" indent="-155911" algn="ctr">
                <a:spcBef>
                  <a:spcPct val="20000"/>
                </a:spcBef>
              </a:pPr>
              <a:t>11</a:t>
            </a:fld>
            <a:endParaRPr lang="es-ES_tradnl" altLang="es-CL" sz="614" dirty="0">
              <a:solidFill>
                <a:schemeClr val="bg1"/>
              </a:solidFill>
              <a:latin typeface="Arial" pitchFamily="34" charset="0"/>
              <a:cs typeface="Arial" pitchFamily="34" charset="0"/>
            </a:endParaRPr>
          </a:p>
        </p:txBody>
      </p:sp>
      <p:sp>
        <p:nvSpPr>
          <p:cNvPr id="9" name="Marcador de número de diapositiva 3"/>
          <p:cNvSpPr txBox="1">
            <a:spLocks/>
          </p:cNvSpPr>
          <p:nvPr/>
        </p:nvSpPr>
        <p:spPr bwMode="auto">
          <a:xfrm>
            <a:off x="8316708" y="6454971"/>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latin typeface="Arial" pitchFamily="34" charset="0"/>
                <a:cs typeface="Arial" pitchFamily="34" charset="0"/>
              </a:rPr>
              <a:pPr marL="155911" indent="-155911" algn="ctr">
                <a:spcBef>
                  <a:spcPct val="20000"/>
                </a:spcBef>
              </a:pPr>
              <a:t>11</a:t>
            </a:fld>
            <a:endParaRPr lang="es-ES_tradnl" altLang="es-CL" sz="614" dirty="0">
              <a:latin typeface="Arial" pitchFamily="34" charset="0"/>
              <a:cs typeface="Arial" pitchFamily="34" charset="0"/>
            </a:endParaRPr>
          </a:p>
        </p:txBody>
      </p:sp>
      <p:graphicFrame>
        <p:nvGraphicFramePr>
          <p:cNvPr id="5" name="Marcador de contenido 4">
            <a:extLst>
              <a:ext uri="{FF2B5EF4-FFF2-40B4-BE49-F238E27FC236}">
                <a16:creationId xmlns:a16="http://schemas.microsoft.com/office/drawing/2014/main" xmlns="" id="{2261EC9D-A34C-425B-B816-8D281DE1D24E}"/>
              </a:ext>
            </a:extLst>
          </p:cNvPr>
          <p:cNvGraphicFramePr>
            <a:graphicFrameLocks noGrp="1"/>
          </p:cNvGraphicFramePr>
          <p:nvPr>
            <p:ph idx="1"/>
          </p:nvPr>
        </p:nvGraphicFramePr>
        <p:xfrm>
          <a:off x="348646" y="1860015"/>
          <a:ext cx="9669117" cy="5607309"/>
        </p:xfrm>
        <a:graphic>
          <a:graphicData uri="http://schemas.openxmlformats.org/drawingml/2006/table">
            <a:tbl>
              <a:tblPr firstRow="1" firstCol="1" bandRow="1">
                <a:tableStyleId>{5C22544A-7EE6-4342-B048-85BDC9FD1C3A}</a:tableStyleId>
              </a:tblPr>
              <a:tblGrid>
                <a:gridCol w="1238187">
                  <a:extLst>
                    <a:ext uri="{9D8B030D-6E8A-4147-A177-3AD203B41FA5}">
                      <a16:colId xmlns:a16="http://schemas.microsoft.com/office/drawing/2014/main" xmlns="" val="70327352"/>
                    </a:ext>
                  </a:extLst>
                </a:gridCol>
                <a:gridCol w="4086018">
                  <a:extLst>
                    <a:ext uri="{9D8B030D-6E8A-4147-A177-3AD203B41FA5}">
                      <a16:colId xmlns:a16="http://schemas.microsoft.com/office/drawing/2014/main" xmlns="" val="2878396033"/>
                    </a:ext>
                  </a:extLst>
                </a:gridCol>
                <a:gridCol w="4344912">
                  <a:extLst>
                    <a:ext uri="{9D8B030D-6E8A-4147-A177-3AD203B41FA5}">
                      <a16:colId xmlns:a16="http://schemas.microsoft.com/office/drawing/2014/main" xmlns="" val="1993462222"/>
                    </a:ext>
                  </a:extLst>
                </a:gridCol>
              </a:tblGrid>
              <a:tr h="460994">
                <a:tc>
                  <a:txBody>
                    <a:bodyPr/>
                    <a:lstStyle/>
                    <a:p>
                      <a:pPr marL="80645">
                        <a:lnSpc>
                          <a:spcPct val="115000"/>
                        </a:lnSpc>
                        <a:spcAft>
                          <a:spcPts val="0"/>
                        </a:spcAft>
                      </a:pPr>
                      <a:r>
                        <a:rPr lang="es-CL" sz="1200" spc="10">
                          <a:effectLst/>
                        </a:rPr>
                        <a:t>CERCANÍA CON EL CLIENTE</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6835">
                        <a:lnSpc>
                          <a:spcPct val="115000"/>
                        </a:lnSpc>
                        <a:spcAft>
                          <a:spcPts val="0"/>
                        </a:spcAft>
                      </a:pPr>
                      <a:r>
                        <a:rPr lang="es-CL" sz="1200" spc="10">
                          <a:effectLst/>
                        </a:rPr>
                        <a:t>Previo a la  transformación digital</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5565">
                        <a:lnSpc>
                          <a:spcPct val="115000"/>
                        </a:lnSpc>
                        <a:spcAft>
                          <a:spcPts val="1000"/>
                        </a:spcAft>
                      </a:pPr>
                      <a:r>
                        <a:rPr lang="es-CL" sz="1200" spc="10">
                          <a:effectLst/>
                        </a:rPr>
                        <a:t>Qué se agrega con transformación digital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extLst>
                  <a:ext uri="{0D108BD9-81ED-4DB2-BD59-A6C34878D82A}">
                    <a16:rowId xmlns:a16="http://schemas.microsoft.com/office/drawing/2014/main" xmlns="" val="1225701102"/>
                  </a:ext>
                </a:extLst>
              </a:tr>
              <a:tr h="1321685">
                <a:tc>
                  <a:txBody>
                    <a:bodyPr/>
                    <a:lstStyle/>
                    <a:p>
                      <a:pPr marL="80645">
                        <a:lnSpc>
                          <a:spcPct val="115000"/>
                        </a:lnSpc>
                        <a:spcAft>
                          <a:spcPts val="0"/>
                        </a:spcAft>
                      </a:pPr>
                      <a:r>
                        <a:rPr lang="es-CL" sz="1200" spc="10" dirty="0">
                          <a:effectLst/>
                        </a:rPr>
                        <a:t>CULTURA &amp; COMPETENCIAS</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6835">
                        <a:lnSpc>
                          <a:spcPct val="115000"/>
                        </a:lnSpc>
                        <a:spcAft>
                          <a:spcPts val="0"/>
                        </a:spcAft>
                      </a:pPr>
                      <a:r>
                        <a:rPr lang="es-CL" sz="1200" spc="10">
                          <a:effectLst/>
                        </a:rPr>
                        <a:t>-Orientada al cliente y al trabajo de campo. </a:t>
                      </a:r>
                      <a:endParaRPr lang="es-CL" sz="1200">
                        <a:effectLst/>
                      </a:endParaRPr>
                    </a:p>
                    <a:p>
                      <a:pPr marL="76835">
                        <a:lnSpc>
                          <a:spcPct val="115000"/>
                        </a:lnSpc>
                        <a:spcAft>
                          <a:spcPts val="0"/>
                        </a:spcAft>
                      </a:pPr>
                      <a:r>
                        <a:rPr lang="es-CL" sz="1200" spc="10">
                          <a:effectLst/>
                        </a:rPr>
                        <a:t>-Que el cliente lo tenga a su manera. Producto ampliado y orientado a lo que esperan clientes específicos,</a:t>
                      </a:r>
                      <a:endParaRPr lang="es-CL" sz="1200">
                        <a:effectLst/>
                      </a:endParaRPr>
                    </a:p>
                    <a:p>
                      <a:pPr marL="76835">
                        <a:lnSpc>
                          <a:spcPct val="115000"/>
                        </a:lnSpc>
                        <a:spcAft>
                          <a:spcPts val="0"/>
                        </a:spcAft>
                      </a:pPr>
                      <a:r>
                        <a:rPr lang="es-CL" sz="1200" spc="10">
                          <a:effectLst/>
                        </a:rPr>
                        <a:t>-Colaborativa para entregar la propuesta de valor, tanto  interna como con complementadores.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5565">
                        <a:lnSpc>
                          <a:spcPct val="115000"/>
                        </a:lnSpc>
                        <a:spcAft>
                          <a:spcPts val="0"/>
                        </a:spcAft>
                      </a:pPr>
                      <a:r>
                        <a:rPr lang="es-CL" sz="1200" spc="10">
                          <a:effectLst/>
                        </a:rPr>
                        <a:t>-Orientada al cliente  como una red de dinámica con comunicación bidireccional .</a:t>
                      </a:r>
                      <a:endParaRPr lang="es-CL" sz="1200">
                        <a:effectLst/>
                      </a:endParaRPr>
                    </a:p>
                    <a:p>
                      <a:pPr marL="75565">
                        <a:lnSpc>
                          <a:spcPct val="115000"/>
                        </a:lnSpc>
                        <a:spcAft>
                          <a:spcPts val="0"/>
                        </a:spcAft>
                      </a:pPr>
                      <a:r>
                        <a:rPr lang="es-CL" sz="1200" spc="10">
                          <a:effectLst/>
                        </a:rPr>
                        <a:t>-Apertura para la co-creación de propuesta de valor con los clientes.</a:t>
                      </a:r>
                      <a:endParaRPr lang="es-CL" sz="1200">
                        <a:effectLst/>
                      </a:endParaRPr>
                    </a:p>
                    <a:p>
                      <a:pPr marL="75565">
                        <a:lnSpc>
                          <a:spcPct val="115000"/>
                        </a:lnSpc>
                        <a:spcAft>
                          <a:spcPts val="1000"/>
                        </a:spcAft>
                      </a:pPr>
                      <a:r>
                        <a:rPr lang="es-CL" sz="1200" spc="10">
                          <a:effectLst/>
                        </a:rPr>
                        <a:t>-Cultura y competencias digitales (agilidad,  gestión de datos, evolución).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extLst>
                  <a:ext uri="{0D108BD9-81ED-4DB2-BD59-A6C34878D82A}">
                    <a16:rowId xmlns:a16="http://schemas.microsoft.com/office/drawing/2014/main" xmlns="" val="464670630"/>
                  </a:ext>
                </a:extLst>
              </a:tr>
              <a:tr h="1127815">
                <a:tc>
                  <a:txBody>
                    <a:bodyPr/>
                    <a:lstStyle/>
                    <a:p>
                      <a:pPr marL="80645">
                        <a:lnSpc>
                          <a:spcPct val="115000"/>
                        </a:lnSpc>
                        <a:spcAft>
                          <a:spcPts val="0"/>
                        </a:spcAft>
                      </a:pPr>
                      <a:r>
                        <a:rPr lang="es-CL" sz="1200" spc="10">
                          <a:effectLst/>
                        </a:rPr>
                        <a:t>ORGANIZACION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6835">
                        <a:lnSpc>
                          <a:spcPct val="115000"/>
                        </a:lnSpc>
                        <a:spcAft>
                          <a:spcPts val="0"/>
                        </a:spcAft>
                      </a:pPr>
                      <a:r>
                        <a:rPr lang="es-CL" sz="1200" spc="10">
                          <a:effectLst/>
                        </a:rPr>
                        <a:t>-Altas habilidades puntos de contacto. </a:t>
                      </a:r>
                      <a:endParaRPr lang="es-CL" sz="1200">
                        <a:effectLst/>
                      </a:endParaRPr>
                    </a:p>
                    <a:p>
                      <a:pPr marL="76835">
                        <a:lnSpc>
                          <a:spcPct val="115000"/>
                        </a:lnSpc>
                        <a:spcAft>
                          <a:spcPts val="0"/>
                        </a:spcAft>
                      </a:pPr>
                      <a:r>
                        <a:rPr lang="es-CL" sz="1200" spc="10">
                          <a:effectLst/>
                        </a:rPr>
                        <a:t>-Equipos con orientación empresarial para atender al cliente. </a:t>
                      </a:r>
                      <a:endParaRPr lang="es-CL" sz="1200">
                        <a:effectLst/>
                      </a:endParaRPr>
                    </a:p>
                    <a:p>
                      <a:pPr marL="76835">
                        <a:lnSpc>
                          <a:spcPct val="115000"/>
                        </a:lnSpc>
                        <a:spcAft>
                          <a:spcPts val="0"/>
                        </a:spcAft>
                      </a:pPr>
                      <a:r>
                        <a:rPr lang="es-CL" sz="1200" spc="10">
                          <a:effectLst/>
                        </a:rPr>
                        <a:t>-Complementadores para producto ampliado .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5565">
                        <a:lnSpc>
                          <a:spcPct val="115000"/>
                        </a:lnSpc>
                        <a:spcAft>
                          <a:spcPts val="0"/>
                        </a:spcAft>
                      </a:pPr>
                      <a:r>
                        <a:rPr lang="es-CL" sz="1200" spc="10" dirty="0">
                          <a:effectLst/>
                        </a:rPr>
                        <a:t>-Altas habilidades puntos digitales  de contacto,  aprovechando la red de clientes  y transformación de datos en activos.</a:t>
                      </a:r>
                      <a:endParaRPr lang="es-CL" sz="1200" dirty="0">
                        <a:effectLst/>
                      </a:endParaRPr>
                    </a:p>
                    <a:p>
                      <a:pPr marL="75565">
                        <a:lnSpc>
                          <a:spcPct val="115000"/>
                        </a:lnSpc>
                        <a:spcAft>
                          <a:spcPts val="0"/>
                        </a:spcAft>
                      </a:pPr>
                      <a:r>
                        <a:rPr lang="es-CL" sz="1200" spc="10" dirty="0">
                          <a:effectLst/>
                        </a:rPr>
                        <a:t>-</a:t>
                      </a:r>
                      <a:r>
                        <a:rPr lang="es-CL" sz="1200" spc="10" dirty="0" err="1">
                          <a:effectLst/>
                        </a:rPr>
                        <a:t>Complementadores</a:t>
                      </a:r>
                      <a:r>
                        <a:rPr lang="es-CL" sz="1200" spc="10" dirty="0">
                          <a:effectLst/>
                        </a:rPr>
                        <a:t> para producto ampliado  en modelos de negocio de plataforma.</a:t>
                      </a:r>
                      <a:endParaRPr lang="es-CL" sz="1200" dirty="0">
                        <a:effectLst/>
                      </a:endParaRPr>
                    </a:p>
                    <a:p>
                      <a:pPr marL="75565">
                        <a:lnSpc>
                          <a:spcPct val="115000"/>
                        </a:lnSpc>
                        <a:spcAft>
                          <a:spcPts val="1000"/>
                        </a:spcAft>
                      </a:pPr>
                      <a:r>
                        <a:rPr lang="es-CL" sz="1200" spc="10" dirty="0">
                          <a:effectLst/>
                        </a:rPr>
                        <a:t>-Innovadora para una rápida experimentación.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extLst>
                  <a:ext uri="{0D108BD9-81ED-4DB2-BD59-A6C34878D82A}">
                    <a16:rowId xmlns:a16="http://schemas.microsoft.com/office/drawing/2014/main" xmlns="" val="1807610467"/>
                  </a:ext>
                </a:extLst>
              </a:tr>
              <a:tr h="891340">
                <a:tc>
                  <a:txBody>
                    <a:bodyPr/>
                    <a:lstStyle/>
                    <a:p>
                      <a:pPr marL="80645">
                        <a:lnSpc>
                          <a:spcPct val="115000"/>
                        </a:lnSpc>
                        <a:spcAft>
                          <a:spcPts val="0"/>
                        </a:spcAft>
                      </a:pPr>
                      <a:r>
                        <a:rPr lang="es-CL" sz="1200" spc="10">
                          <a:effectLst/>
                        </a:rPr>
                        <a:t>SISTEMAS DE GESTIÓN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6835">
                        <a:lnSpc>
                          <a:spcPct val="115000"/>
                        </a:lnSpc>
                        <a:spcAft>
                          <a:spcPts val="0"/>
                        </a:spcAft>
                      </a:pPr>
                      <a:r>
                        <a:rPr lang="es-CL" sz="1200" spc="10">
                          <a:effectLst/>
                        </a:rPr>
                        <a:t>-Recompensas basadas en parte a la retroalimentación del cliente. </a:t>
                      </a:r>
                      <a:endParaRPr lang="es-CL" sz="1200">
                        <a:effectLst/>
                      </a:endParaRPr>
                    </a:p>
                    <a:p>
                      <a:pPr marL="76835">
                        <a:lnSpc>
                          <a:spcPct val="115000"/>
                        </a:lnSpc>
                        <a:spcAft>
                          <a:spcPts val="0"/>
                        </a:spcAft>
                      </a:pPr>
                      <a:r>
                        <a:rPr lang="es-CL" sz="1200" spc="10">
                          <a:effectLst/>
                        </a:rPr>
                        <a:t>-Orientados a la utilidad y al share of wallet . </a:t>
                      </a:r>
                      <a:endParaRPr lang="es-CL" sz="1200">
                        <a:effectLst/>
                      </a:endParaRPr>
                    </a:p>
                    <a:p>
                      <a:pPr marL="76835">
                        <a:lnSpc>
                          <a:spcPct val="115000"/>
                        </a:lnSpc>
                        <a:spcAft>
                          <a:spcPts val="0"/>
                        </a:spcAft>
                      </a:pPr>
                      <a:r>
                        <a:rPr lang="es-CL" sz="1200" spc="10">
                          <a:effectLst/>
                        </a:rPr>
                        <a:t>-Análisis en life-time-value del cliente.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5565">
                        <a:lnSpc>
                          <a:spcPct val="115000"/>
                        </a:lnSpc>
                        <a:spcAft>
                          <a:spcPts val="0"/>
                        </a:spcAft>
                      </a:pPr>
                      <a:r>
                        <a:rPr lang="es-CL" sz="1200" spc="10">
                          <a:effectLst/>
                        </a:rPr>
                        <a:t>-Estrategia de datos para convertirlos en activos.</a:t>
                      </a:r>
                      <a:endParaRPr lang="es-CL" sz="1200">
                        <a:effectLst/>
                      </a:endParaRPr>
                    </a:p>
                    <a:p>
                      <a:pPr marL="75565">
                        <a:lnSpc>
                          <a:spcPct val="115000"/>
                        </a:lnSpc>
                        <a:spcAft>
                          <a:spcPts val="1000"/>
                        </a:spcAft>
                      </a:pPr>
                      <a:r>
                        <a:rPr lang="es-CL" sz="1200" spc="10">
                          <a:effectLst/>
                        </a:rPr>
                        <a:t>-Toma de decisiones basados en datos.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extLst>
                  <a:ext uri="{0D108BD9-81ED-4DB2-BD59-A6C34878D82A}">
                    <a16:rowId xmlns:a16="http://schemas.microsoft.com/office/drawing/2014/main" xmlns="" val="4063573161"/>
                  </a:ext>
                </a:extLst>
              </a:tr>
              <a:tr h="694819">
                <a:tc>
                  <a:txBody>
                    <a:bodyPr/>
                    <a:lstStyle/>
                    <a:p>
                      <a:pPr marL="80645">
                        <a:lnSpc>
                          <a:spcPct val="115000"/>
                        </a:lnSpc>
                        <a:spcAft>
                          <a:spcPts val="0"/>
                        </a:spcAft>
                      </a:pPr>
                      <a:r>
                        <a:rPr lang="es-CL" sz="1200" spc="10">
                          <a:effectLst/>
                        </a:rPr>
                        <a:t>TECNOLOGÍAS DE INFORMACIÓN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6835">
                        <a:lnSpc>
                          <a:spcPct val="115000"/>
                        </a:lnSpc>
                        <a:spcAft>
                          <a:spcPts val="0"/>
                        </a:spcAft>
                      </a:pPr>
                      <a:r>
                        <a:rPr lang="es-CL" sz="1200" spc="10" dirty="0">
                          <a:effectLst/>
                        </a:rPr>
                        <a:t>-Bases de datos de clientes conectando información externa e interna. </a:t>
                      </a:r>
                      <a:endParaRPr lang="es-CL" sz="1200" dirty="0">
                        <a:effectLst/>
                      </a:endParaRPr>
                    </a:p>
                    <a:p>
                      <a:pPr marL="76835">
                        <a:lnSpc>
                          <a:spcPct val="115000"/>
                        </a:lnSpc>
                        <a:spcAft>
                          <a:spcPts val="0"/>
                        </a:spcAft>
                      </a:pPr>
                      <a:r>
                        <a:rPr lang="es-CL" sz="1200" spc="10" dirty="0">
                          <a:effectLst/>
                        </a:rPr>
                        <a:t>-Bases de conocimiento construidas en base a experiencia.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5565">
                        <a:lnSpc>
                          <a:spcPct val="115000"/>
                        </a:lnSpc>
                        <a:spcAft>
                          <a:spcPts val="1000"/>
                        </a:spcAft>
                      </a:pPr>
                      <a:r>
                        <a:rPr lang="es-CL" sz="1200" spc="10">
                          <a:effectLst/>
                        </a:rPr>
                        <a:t>-Big data, Inteligencia Artificial, Blockchain., redes sociales, Robotización de procesos, Cloud Computing, IoT, Realidad Virtual y Aumentada, Impresión 3D.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extLst>
                  <a:ext uri="{0D108BD9-81ED-4DB2-BD59-A6C34878D82A}">
                    <a16:rowId xmlns:a16="http://schemas.microsoft.com/office/drawing/2014/main" xmlns="" val="2032186309"/>
                  </a:ext>
                </a:extLst>
              </a:tr>
              <a:tr h="1106512">
                <a:tc>
                  <a:txBody>
                    <a:bodyPr/>
                    <a:lstStyle/>
                    <a:p>
                      <a:pPr marL="80645">
                        <a:lnSpc>
                          <a:spcPct val="115000"/>
                        </a:lnSpc>
                        <a:spcAft>
                          <a:spcPts val="0"/>
                        </a:spcAft>
                      </a:pPr>
                      <a:r>
                        <a:rPr lang="es-CL" sz="1200" spc="10" dirty="0">
                          <a:effectLst/>
                        </a:rPr>
                        <a:t>PROCESOS CENTRALES</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76200">
                        <a:lnSpc>
                          <a:spcPct val="115000"/>
                        </a:lnSpc>
                        <a:spcAft>
                          <a:spcPts val="0"/>
                        </a:spcAft>
                      </a:pPr>
                      <a:r>
                        <a:rPr lang="es-CL" sz="1200" spc="10">
                          <a:effectLst/>
                        </a:rPr>
                        <a:t>-Desarrollo de soluciones por segmento. </a:t>
                      </a:r>
                      <a:endParaRPr lang="es-CL" sz="1200">
                        <a:effectLst/>
                      </a:endParaRPr>
                    </a:p>
                    <a:p>
                      <a:pPr marL="76200">
                        <a:lnSpc>
                          <a:spcPct val="115000"/>
                        </a:lnSpc>
                        <a:spcAft>
                          <a:spcPts val="0"/>
                        </a:spcAft>
                      </a:pPr>
                      <a:r>
                        <a:rPr lang="es-CL" sz="1200" spc="10">
                          <a:effectLst/>
                        </a:rPr>
                        <a:t>-Captura y desarrollo del cliente. </a:t>
                      </a:r>
                      <a:endParaRPr lang="es-CL" sz="1200">
                        <a:effectLst/>
                      </a:endParaRPr>
                    </a:p>
                    <a:p>
                      <a:pPr marL="76200">
                        <a:lnSpc>
                          <a:spcPct val="115000"/>
                        </a:lnSpc>
                        <a:spcAft>
                          <a:spcPts val="0"/>
                        </a:spcAft>
                      </a:pPr>
                      <a:r>
                        <a:rPr lang="es-CL" sz="1200" spc="10">
                          <a:effectLst/>
                        </a:rPr>
                        <a:t>-Procedimientos de trabajo flexibles y sensibles a las necesidades del cliente.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tc>
                  <a:txBody>
                    <a:bodyPr/>
                    <a:lstStyle/>
                    <a:p>
                      <a:pPr marL="81280">
                        <a:lnSpc>
                          <a:spcPct val="115000"/>
                        </a:lnSpc>
                        <a:spcAft>
                          <a:spcPts val="0"/>
                        </a:spcAft>
                      </a:pPr>
                      <a:r>
                        <a:rPr lang="es-CL" sz="1200" spc="10" dirty="0">
                          <a:effectLst/>
                        </a:rPr>
                        <a:t>-Gestión de clientes como redes bidireccionales dinámicas.</a:t>
                      </a:r>
                      <a:endParaRPr lang="es-CL" sz="1200" dirty="0">
                        <a:effectLst/>
                      </a:endParaRPr>
                    </a:p>
                    <a:p>
                      <a:pPr marL="81280">
                        <a:lnSpc>
                          <a:spcPct val="115000"/>
                        </a:lnSpc>
                        <a:spcAft>
                          <a:spcPts val="0"/>
                        </a:spcAft>
                      </a:pPr>
                      <a:r>
                        <a:rPr lang="es-CL" sz="1200" spc="10" dirty="0">
                          <a:effectLst/>
                        </a:rPr>
                        <a:t>-Desarrollo de plataformas, no sólo productos y servicios.</a:t>
                      </a:r>
                      <a:endParaRPr lang="es-CL" sz="1200" dirty="0">
                        <a:effectLst/>
                      </a:endParaRPr>
                    </a:p>
                    <a:p>
                      <a:pPr marL="81280">
                        <a:lnSpc>
                          <a:spcPct val="115000"/>
                        </a:lnSpc>
                        <a:spcAft>
                          <a:spcPts val="0"/>
                        </a:spcAft>
                      </a:pPr>
                      <a:r>
                        <a:rPr lang="es-CL" sz="1200" spc="10" dirty="0">
                          <a:effectLst/>
                        </a:rPr>
                        <a:t>-Gestión estratégica  de datos.</a:t>
                      </a:r>
                      <a:endParaRPr lang="es-CL" sz="1200" dirty="0">
                        <a:effectLst/>
                      </a:endParaRPr>
                    </a:p>
                    <a:p>
                      <a:pPr marL="81280">
                        <a:lnSpc>
                          <a:spcPct val="115000"/>
                        </a:lnSpc>
                        <a:spcAft>
                          <a:spcPts val="1000"/>
                        </a:spcAft>
                      </a:pPr>
                      <a:r>
                        <a:rPr lang="es-CL" sz="1200" spc="10" dirty="0">
                          <a:effectLst/>
                        </a:rPr>
                        <a:t>-Innovación de la propuesta de valor  con rapidez para salir de propuestas obsoletas.</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44796" marR="44796" marT="22257" marB="22257"/>
                </a:tc>
                <a:extLst>
                  <a:ext uri="{0D108BD9-81ED-4DB2-BD59-A6C34878D82A}">
                    <a16:rowId xmlns:a16="http://schemas.microsoft.com/office/drawing/2014/main" xmlns="" val="2442792429"/>
                  </a:ext>
                </a:extLst>
              </a:tr>
            </a:tbl>
          </a:graphicData>
        </a:graphic>
      </p:graphicFrame>
      <p:sp>
        <p:nvSpPr>
          <p:cNvPr id="7" name="CuadroTexto 6">
            <a:extLst>
              <a:ext uri="{FF2B5EF4-FFF2-40B4-BE49-F238E27FC236}">
                <a16:creationId xmlns:a16="http://schemas.microsoft.com/office/drawing/2014/main" xmlns="" id="{6FEE5A4C-9875-44FB-B3B8-E06A34D013E5}"/>
              </a:ext>
            </a:extLst>
          </p:cNvPr>
          <p:cNvSpPr txBox="1"/>
          <p:nvPr/>
        </p:nvSpPr>
        <p:spPr>
          <a:xfrm>
            <a:off x="1140475" y="694479"/>
            <a:ext cx="8747444"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endParaRPr lang="es-ES" altLang="es-CL" sz="2400" dirty="0"/>
          </a:p>
          <a:p>
            <a:r>
              <a:rPr lang="es-CL" sz="2400" dirty="0"/>
              <a:t>Modelo de operacionalización en estrategias </a:t>
            </a:r>
            <a:r>
              <a:rPr lang="es-CL" sz="2400" b="1" dirty="0"/>
              <a:t>de solución integral al cliente</a:t>
            </a:r>
            <a:r>
              <a:rPr lang="es-CL" sz="2400" dirty="0"/>
              <a:t>.</a:t>
            </a:r>
          </a:p>
          <a:p>
            <a:endParaRPr lang="es-PE" sz="2400" dirty="0"/>
          </a:p>
        </p:txBody>
      </p:sp>
      <p:cxnSp>
        <p:nvCxnSpPr>
          <p:cNvPr id="10" name="Conector recto 9">
            <a:extLst>
              <a:ext uri="{FF2B5EF4-FFF2-40B4-BE49-F238E27FC236}">
                <a16:creationId xmlns:a16="http://schemas.microsoft.com/office/drawing/2014/main" xmlns="" id="{C3332EA1-C273-486D-9F84-CD86C36DB844}"/>
              </a:ext>
            </a:extLst>
          </p:cNvPr>
          <p:cNvCxnSpPr/>
          <p:nvPr/>
        </p:nvCxnSpPr>
        <p:spPr>
          <a:xfrm>
            <a:off x="1101001" y="1474477"/>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pic>
        <p:nvPicPr>
          <p:cNvPr id="8" name="Imagen 7">
            <a:extLst>
              <a:ext uri="{FF2B5EF4-FFF2-40B4-BE49-F238E27FC236}">
                <a16:creationId xmlns:a16="http://schemas.microsoft.com/office/drawing/2014/main" xmlns="" id="{B2F3BA6B-2C83-4C02-A00F-36BA7CA1B461}"/>
              </a:ext>
            </a:extLst>
          </p:cNvPr>
          <p:cNvPicPr>
            <a:picLocks noChangeAspect="1"/>
          </p:cNvPicPr>
          <p:nvPr/>
        </p:nvPicPr>
        <p:blipFill>
          <a:blip r:embed="rId2"/>
          <a:stretch>
            <a:fillRect/>
          </a:stretch>
        </p:blipFill>
        <p:spPr>
          <a:xfrm>
            <a:off x="8977126" y="551561"/>
            <a:ext cx="1581598" cy="800643"/>
          </a:xfrm>
          <a:prstGeom prst="rect">
            <a:avLst/>
          </a:prstGeom>
        </p:spPr>
      </p:pic>
    </p:spTree>
    <p:extLst>
      <p:ext uri="{BB962C8B-B14F-4D97-AF65-F5344CB8AC3E}">
        <p14:creationId xmlns:p14="http://schemas.microsoft.com/office/powerpoint/2010/main" val="689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p:cNvSpPr txBox="1">
            <a:spLocks/>
          </p:cNvSpPr>
          <p:nvPr/>
        </p:nvSpPr>
        <p:spPr bwMode="auto">
          <a:xfrm>
            <a:off x="8313998" y="6485717"/>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solidFill>
                  <a:schemeClr val="bg1"/>
                </a:solidFill>
                <a:latin typeface="Arial" pitchFamily="34" charset="0"/>
                <a:cs typeface="Arial" pitchFamily="34" charset="0"/>
              </a:rPr>
              <a:pPr marL="155911" indent="-155911" algn="ctr">
                <a:spcBef>
                  <a:spcPct val="20000"/>
                </a:spcBef>
              </a:pPr>
              <a:t>12</a:t>
            </a:fld>
            <a:endParaRPr lang="es-ES_tradnl" altLang="es-CL" sz="614" dirty="0">
              <a:solidFill>
                <a:schemeClr val="bg1"/>
              </a:solidFill>
              <a:latin typeface="Arial" pitchFamily="34" charset="0"/>
              <a:cs typeface="Arial" pitchFamily="34" charset="0"/>
            </a:endParaRPr>
          </a:p>
        </p:txBody>
      </p:sp>
      <p:sp>
        <p:nvSpPr>
          <p:cNvPr id="9" name="Marcador de número de diapositiva 3"/>
          <p:cNvSpPr txBox="1">
            <a:spLocks/>
          </p:cNvSpPr>
          <p:nvPr/>
        </p:nvSpPr>
        <p:spPr bwMode="auto">
          <a:xfrm>
            <a:off x="8316708" y="6454971"/>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latin typeface="Arial" pitchFamily="34" charset="0"/>
                <a:cs typeface="Arial" pitchFamily="34" charset="0"/>
              </a:rPr>
              <a:pPr marL="155911" indent="-155911" algn="ctr">
                <a:spcBef>
                  <a:spcPct val="20000"/>
                </a:spcBef>
              </a:pPr>
              <a:t>12</a:t>
            </a:fld>
            <a:endParaRPr lang="es-ES_tradnl" altLang="es-CL" sz="614" dirty="0">
              <a:latin typeface="Arial" pitchFamily="34" charset="0"/>
              <a:cs typeface="Arial" pitchFamily="34" charset="0"/>
            </a:endParaRPr>
          </a:p>
        </p:txBody>
      </p:sp>
      <p:graphicFrame>
        <p:nvGraphicFramePr>
          <p:cNvPr id="4" name="Marcador de contenido 3">
            <a:extLst>
              <a:ext uri="{FF2B5EF4-FFF2-40B4-BE49-F238E27FC236}">
                <a16:creationId xmlns:a16="http://schemas.microsoft.com/office/drawing/2014/main" xmlns="" id="{BB175648-8F96-4C02-8A03-EACDE4A7A62A}"/>
              </a:ext>
            </a:extLst>
          </p:cNvPr>
          <p:cNvGraphicFramePr>
            <a:graphicFrameLocks noGrp="1"/>
          </p:cNvGraphicFramePr>
          <p:nvPr>
            <p:ph idx="1"/>
          </p:nvPr>
        </p:nvGraphicFramePr>
        <p:xfrm>
          <a:off x="488104" y="1744033"/>
          <a:ext cx="9529661" cy="5723443"/>
        </p:xfrm>
        <a:graphic>
          <a:graphicData uri="http://schemas.openxmlformats.org/drawingml/2006/table">
            <a:tbl>
              <a:tblPr firstRow="1" firstCol="1" bandRow="1">
                <a:tableStyleId>{5C22544A-7EE6-4342-B048-85BDC9FD1C3A}</a:tableStyleId>
              </a:tblPr>
              <a:tblGrid>
                <a:gridCol w="1380782">
                  <a:extLst>
                    <a:ext uri="{9D8B030D-6E8A-4147-A177-3AD203B41FA5}">
                      <a16:colId xmlns:a16="http://schemas.microsoft.com/office/drawing/2014/main" xmlns="" val="4132986430"/>
                    </a:ext>
                  </a:extLst>
                </a:gridCol>
                <a:gridCol w="3925632">
                  <a:extLst>
                    <a:ext uri="{9D8B030D-6E8A-4147-A177-3AD203B41FA5}">
                      <a16:colId xmlns:a16="http://schemas.microsoft.com/office/drawing/2014/main" xmlns="" val="1324873431"/>
                    </a:ext>
                  </a:extLst>
                </a:gridCol>
                <a:gridCol w="4223247">
                  <a:extLst>
                    <a:ext uri="{9D8B030D-6E8A-4147-A177-3AD203B41FA5}">
                      <a16:colId xmlns:a16="http://schemas.microsoft.com/office/drawing/2014/main" xmlns="" val="3448537525"/>
                    </a:ext>
                  </a:extLst>
                </a:gridCol>
              </a:tblGrid>
              <a:tr h="410472">
                <a:tc>
                  <a:txBody>
                    <a:bodyPr/>
                    <a:lstStyle/>
                    <a:p>
                      <a:pPr algn="l">
                        <a:lnSpc>
                          <a:spcPct val="100000"/>
                        </a:lnSpc>
                        <a:spcBef>
                          <a:spcPts val="800"/>
                        </a:spcBef>
                        <a:spcAft>
                          <a:spcPts val="0"/>
                        </a:spcAft>
                      </a:pPr>
                      <a:r>
                        <a:rPr lang="es-ES" sz="1200" spc="10">
                          <a:effectLst/>
                        </a:rPr>
                        <a:t>DIFERENCIACIÓN EN PRODUCTO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CL" sz="1200" spc="10">
                          <a:effectLst/>
                        </a:rPr>
                        <a:t>Previo a la  transformación digital</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CL" sz="1200" spc="10">
                          <a:effectLst/>
                        </a:rPr>
                        <a:t>Qué se agrega con transformación digital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extLst>
                  <a:ext uri="{0D108BD9-81ED-4DB2-BD59-A6C34878D82A}">
                    <a16:rowId xmlns:a16="http://schemas.microsoft.com/office/drawing/2014/main" xmlns="" val="919028800"/>
                  </a:ext>
                </a:extLst>
              </a:tr>
              <a:tr h="1048768">
                <a:tc>
                  <a:txBody>
                    <a:bodyPr/>
                    <a:lstStyle/>
                    <a:p>
                      <a:pPr algn="l">
                        <a:lnSpc>
                          <a:spcPct val="100000"/>
                        </a:lnSpc>
                        <a:spcBef>
                          <a:spcPts val="800"/>
                        </a:spcBef>
                        <a:spcAft>
                          <a:spcPts val="0"/>
                        </a:spcAft>
                      </a:pPr>
                      <a:r>
                        <a:rPr lang="es-CL" sz="1200" spc="10">
                          <a:effectLst/>
                        </a:rPr>
                        <a:t>CULTURA &amp; COMPETENCIAS</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ES_tradnl" sz="1200" spc="10" dirty="0">
                          <a:effectLst/>
                        </a:rPr>
                        <a:t>-De innovación, creatividad. </a:t>
                      </a:r>
                    </a:p>
                    <a:p>
                      <a:pPr algn="l">
                        <a:lnSpc>
                          <a:spcPct val="100000"/>
                        </a:lnSpc>
                        <a:spcBef>
                          <a:spcPts val="800"/>
                        </a:spcBef>
                        <a:spcAft>
                          <a:spcPts val="0"/>
                        </a:spcAft>
                      </a:pPr>
                      <a:r>
                        <a:rPr lang="es-ES_tradnl" sz="1200" spc="10" dirty="0">
                          <a:effectLst/>
                        </a:rPr>
                        <a:t>-Conceptual, orientada al futuro. </a:t>
                      </a:r>
                      <a:endParaRPr lang="es-CL" sz="1200" dirty="0">
                        <a:effectLst/>
                      </a:endParaRPr>
                    </a:p>
                    <a:p>
                      <a:pPr algn="l">
                        <a:lnSpc>
                          <a:spcPct val="100000"/>
                        </a:lnSpc>
                        <a:spcBef>
                          <a:spcPts val="800"/>
                        </a:spcBef>
                        <a:spcAft>
                          <a:spcPts val="0"/>
                        </a:spcAft>
                      </a:pPr>
                      <a:r>
                        <a:rPr lang="es-ES_tradnl" sz="1200" spc="10" dirty="0">
                          <a:effectLst/>
                        </a:rPr>
                        <a:t>-Experimentación, mirada “fuera de la caja” . </a:t>
                      </a:r>
                      <a:endParaRPr lang="es-CL" sz="1200" dirty="0">
                        <a:effectLst/>
                      </a:endParaRPr>
                    </a:p>
                    <a:p>
                      <a:pPr algn="l">
                        <a:lnSpc>
                          <a:spcPct val="100000"/>
                        </a:lnSpc>
                        <a:spcBef>
                          <a:spcPts val="800"/>
                        </a:spcBef>
                        <a:spcAft>
                          <a:spcPts val="0"/>
                        </a:spcAft>
                      </a:pPr>
                      <a:r>
                        <a:rPr lang="es-ES_tradnl" sz="1200" spc="10" dirty="0">
                          <a:effectLst/>
                        </a:rPr>
                        <a:t>-Al ataque, logro, triunfo.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3045" marR="33045" marT="16523" marB="16523"/>
                </a:tc>
                <a:tc>
                  <a:txBody>
                    <a:bodyPr/>
                    <a:lstStyle/>
                    <a:p>
                      <a:pPr algn="l">
                        <a:lnSpc>
                          <a:spcPct val="100000"/>
                        </a:lnSpc>
                        <a:spcBef>
                          <a:spcPts val="800"/>
                        </a:spcBef>
                        <a:spcAft>
                          <a:spcPts val="0"/>
                        </a:spcAft>
                      </a:pPr>
                      <a:r>
                        <a:rPr lang="es-ES_tradnl" sz="1200" spc="10">
                          <a:effectLst/>
                        </a:rPr>
                        <a:t>-Co-creación de propuesta de valor con los clientes.</a:t>
                      </a:r>
                      <a:endParaRPr lang="es-CL" sz="1200">
                        <a:effectLst/>
                      </a:endParaRPr>
                    </a:p>
                    <a:p>
                      <a:pPr algn="l">
                        <a:lnSpc>
                          <a:spcPct val="100000"/>
                        </a:lnSpc>
                        <a:spcBef>
                          <a:spcPts val="800"/>
                        </a:spcBef>
                        <a:spcAft>
                          <a:spcPts val="0"/>
                        </a:spcAft>
                      </a:pPr>
                      <a:r>
                        <a:rPr lang="es-CL" sz="1200" spc="10">
                          <a:effectLst/>
                        </a:rPr>
                        <a:t>-Cultura y competencias digitales (agilidad,  gestión de datos, evolución).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extLst>
                  <a:ext uri="{0D108BD9-81ED-4DB2-BD59-A6C34878D82A}">
                    <a16:rowId xmlns:a16="http://schemas.microsoft.com/office/drawing/2014/main" xmlns="" val="1655886366"/>
                  </a:ext>
                </a:extLst>
              </a:tr>
              <a:tr h="686677">
                <a:tc>
                  <a:txBody>
                    <a:bodyPr/>
                    <a:lstStyle/>
                    <a:p>
                      <a:pPr algn="l">
                        <a:lnSpc>
                          <a:spcPct val="100000"/>
                        </a:lnSpc>
                        <a:spcBef>
                          <a:spcPts val="800"/>
                        </a:spcBef>
                        <a:spcAft>
                          <a:spcPts val="0"/>
                        </a:spcAft>
                      </a:pPr>
                      <a:r>
                        <a:rPr lang="es-CL" sz="1200" spc="10">
                          <a:effectLst/>
                        </a:rPr>
                        <a:t>ORGANIZACION</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CL" sz="1200" spc="10" dirty="0">
                          <a:effectLst/>
                        </a:rPr>
                        <a:t>-Ad-hoc, orgánica y celular. </a:t>
                      </a:r>
                      <a:endParaRPr lang="es-CL" sz="1200" dirty="0">
                        <a:effectLst/>
                      </a:endParaRPr>
                    </a:p>
                    <a:p>
                      <a:pPr algn="l">
                        <a:lnSpc>
                          <a:spcPct val="100000"/>
                        </a:lnSpc>
                        <a:spcBef>
                          <a:spcPts val="800"/>
                        </a:spcBef>
                        <a:spcAft>
                          <a:spcPts val="0"/>
                        </a:spcAft>
                      </a:pPr>
                      <a:r>
                        <a:rPr lang="es-CL" sz="1200" spc="10" dirty="0">
                          <a:effectLst/>
                        </a:rPr>
                        <a:t>-Altas habilidades esparcidas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3045" marR="33045" marT="16523" marB="16523"/>
                </a:tc>
                <a:tc>
                  <a:txBody>
                    <a:bodyPr/>
                    <a:lstStyle/>
                    <a:p>
                      <a:pPr algn="l">
                        <a:lnSpc>
                          <a:spcPct val="100000"/>
                        </a:lnSpc>
                        <a:spcBef>
                          <a:spcPts val="800"/>
                        </a:spcBef>
                        <a:spcAft>
                          <a:spcPts val="0"/>
                        </a:spcAft>
                      </a:pPr>
                      <a:r>
                        <a:rPr lang="es-CL" sz="1200" spc="10" dirty="0">
                          <a:effectLst/>
                        </a:rPr>
                        <a:t>-Innovar aprovechando la red de clientes y con rápida experimentación .</a:t>
                      </a:r>
                      <a:endParaRPr lang="es-CL" sz="1200" dirty="0">
                        <a:effectLst/>
                      </a:endParaRPr>
                    </a:p>
                    <a:p>
                      <a:pPr algn="l">
                        <a:lnSpc>
                          <a:spcPct val="100000"/>
                        </a:lnSpc>
                        <a:spcBef>
                          <a:spcPts val="800"/>
                        </a:spcBef>
                        <a:spcAft>
                          <a:spcPts val="0"/>
                        </a:spcAft>
                      </a:pPr>
                      <a:r>
                        <a:rPr lang="es-CL" sz="1200" spc="10" dirty="0">
                          <a:effectLst/>
                        </a:rPr>
                        <a:t>-Modelos de negocio de plataforma.</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extLst>
                  <a:ext uri="{0D108BD9-81ED-4DB2-BD59-A6C34878D82A}">
                    <a16:rowId xmlns:a16="http://schemas.microsoft.com/office/drawing/2014/main" xmlns="" val="437784297"/>
                  </a:ext>
                </a:extLst>
              </a:tr>
              <a:tr h="1146776">
                <a:tc>
                  <a:txBody>
                    <a:bodyPr/>
                    <a:lstStyle/>
                    <a:p>
                      <a:pPr algn="l">
                        <a:lnSpc>
                          <a:spcPct val="100000"/>
                        </a:lnSpc>
                        <a:spcBef>
                          <a:spcPts val="800"/>
                        </a:spcBef>
                        <a:spcAft>
                          <a:spcPts val="0"/>
                        </a:spcAft>
                      </a:pPr>
                      <a:r>
                        <a:rPr lang="es-CL" sz="1200" spc="10" dirty="0">
                          <a:effectLst/>
                        </a:rPr>
                        <a:t>SISTEMAS DE GESTIÓN</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ES_tradnl" sz="1200" spc="10">
                          <a:effectLst/>
                        </a:rPr>
                        <a:t>-Recompensa la capacidad de innovación individuales (% de las ventas o márgenes en productos nuevos, Time to market),</a:t>
                      </a:r>
                      <a:endParaRPr lang="es-CL" sz="1200">
                        <a:effectLst/>
                      </a:endParaRPr>
                    </a:p>
                    <a:p>
                      <a:pPr algn="l">
                        <a:lnSpc>
                          <a:spcPct val="100000"/>
                        </a:lnSpc>
                        <a:spcBef>
                          <a:spcPts val="800"/>
                        </a:spcBef>
                        <a:spcAft>
                          <a:spcPts val="0"/>
                        </a:spcAft>
                      </a:pPr>
                      <a:r>
                        <a:rPr lang="es-ES_tradnl" sz="1200" spc="10">
                          <a:effectLst/>
                        </a:rPr>
                        <a:t>-Decisivos, orientación al riesgo. </a:t>
                      </a:r>
                      <a:endParaRPr lang="es-CL" sz="1200">
                        <a:effectLst/>
                      </a:endParaRPr>
                    </a:p>
                    <a:p>
                      <a:pPr algn="l">
                        <a:lnSpc>
                          <a:spcPct val="100000"/>
                        </a:lnSpc>
                        <a:spcBef>
                          <a:spcPts val="800"/>
                        </a:spcBef>
                        <a:spcAft>
                          <a:spcPts val="0"/>
                        </a:spcAft>
                      </a:pPr>
                      <a:r>
                        <a:rPr lang="es-ES_tradnl" sz="1200" spc="10">
                          <a:effectLst/>
                        </a:rPr>
                        <a:t>-Rentabilidad del ciclo de vida del producto.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3045" marR="33045" marT="16523" marB="16523"/>
                </a:tc>
                <a:tc>
                  <a:txBody>
                    <a:bodyPr/>
                    <a:lstStyle/>
                    <a:p>
                      <a:pPr algn="l">
                        <a:lnSpc>
                          <a:spcPct val="100000"/>
                        </a:lnSpc>
                        <a:spcBef>
                          <a:spcPts val="800"/>
                        </a:spcBef>
                        <a:spcAft>
                          <a:spcPts val="0"/>
                        </a:spcAft>
                      </a:pPr>
                      <a:r>
                        <a:rPr lang="es-CL" sz="1200" spc="10">
                          <a:effectLst/>
                        </a:rPr>
                        <a:t>-Estrategia de datos para convertirlos en activos.</a:t>
                      </a:r>
                      <a:endParaRPr lang="es-CL" sz="1200">
                        <a:effectLst/>
                      </a:endParaRPr>
                    </a:p>
                    <a:p>
                      <a:pPr algn="l">
                        <a:lnSpc>
                          <a:spcPct val="100000"/>
                        </a:lnSpc>
                        <a:spcBef>
                          <a:spcPts val="800"/>
                        </a:spcBef>
                        <a:spcAft>
                          <a:spcPts val="0"/>
                        </a:spcAft>
                      </a:pPr>
                      <a:r>
                        <a:rPr lang="es-CL" sz="1200" spc="10">
                          <a:effectLst/>
                        </a:rPr>
                        <a:t>-Toma de decisiones basados en datos.</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extLst>
                  <a:ext uri="{0D108BD9-81ED-4DB2-BD59-A6C34878D82A}">
                    <a16:rowId xmlns:a16="http://schemas.microsoft.com/office/drawing/2014/main" xmlns="" val="1359567632"/>
                  </a:ext>
                </a:extLst>
              </a:tr>
              <a:tr h="683464">
                <a:tc>
                  <a:txBody>
                    <a:bodyPr/>
                    <a:lstStyle/>
                    <a:p>
                      <a:pPr algn="l">
                        <a:lnSpc>
                          <a:spcPct val="100000"/>
                        </a:lnSpc>
                        <a:spcBef>
                          <a:spcPts val="800"/>
                        </a:spcBef>
                        <a:spcAft>
                          <a:spcPts val="0"/>
                        </a:spcAft>
                      </a:pPr>
                      <a:r>
                        <a:rPr lang="es-CL" sz="1200" spc="10" dirty="0">
                          <a:effectLst/>
                        </a:rPr>
                        <a:t>TECNOLOGÍAS DE INFORMACIÓN</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ES_tradnl" sz="1200" spc="10">
                          <a:effectLst/>
                        </a:rPr>
                        <a:t>-Sistema de comunicación persona-a- persona.</a:t>
                      </a:r>
                      <a:endParaRPr lang="es-CL" sz="1200">
                        <a:effectLst/>
                      </a:endParaRPr>
                    </a:p>
                    <a:p>
                      <a:pPr algn="l">
                        <a:lnSpc>
                          <a:spcPct val="100000"/>
                        </a:lnSpc>
                        <a:spcBef>
                          <a:spcPts val="800"/>
                        </a:spcBef>
                        <a:spcAft>
                          <a:spcPts val="0"/>
                        </a:spcAft>
                      </a:pPr>
                      <a:r>
                        <a:rPr lang="es-ES_tradnl" sz="1200" spc="10">
                          <a:effectLst/>
                        </a:rPr>
                        <a:t>-Tecnologías para la cooperación y del conocimiento (redes de conocimiento y otras).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3045" marR="33045" marT="16523" marB="16523"/>
                </a:tc>
                <a:tc>
                  <a:txBody>
                    <a:bodyPr/>
                    <a:lstStyle/>
                    <a:p>
                      <a:pPr algn="l">
                        <a:lnSpc>
                          <a:spcPct val="100000"/>
                        </a:lnSpc>
                        <a:spcBef>
                          <a:spcPts val="800"/>
                        </a:spcBef>
                        <a:spcAft>
                          <a:spcPts val="0"/>
                        </a:spcAft>
                      </a:pPr>
                      <a:r>
                        <a:rPr lang="es-CL" sz="1200" spc="10" dirty="0">
                          <a:effectLst/>
                        </a:rPr>
                        <a:t>-Big data, Inteligencia Artificial, </a:t>
                      </a:r>
                      <a:r>
                        <a:rPr lang="es-CL" sz="1200" spc="10" dirty="0" err="1">
                          <a:effectLst/>
                        </a:rPr>
                        <a:t>Blockchain</a:t>
                      </a:r>
                      <a:r>
                        <a:rPr lang="es-CL" sz="1200" spc="10" dirty="0">
                          <a:effectLst/>
                        </a:rPr>
                        <a:t>., redes sociales, Robotización de procesos, Cloud Computing, </a:t>
                      </a:r>
                      <a:r>
                        <a:rPr lang="es-CL" sz="1200" spc="10" dirty="0" err="1">
                          <a:effectLst/>
                        </a:rPr>
                        <a:t>IoT</a:t>
                      </a:r>
                      <a:r>
                        <a:rPr lang="es-CL" sz="1200" spc="10" dirty="0">
                          <a:effectLst/>
                        </a:rPr>
                        <a:t>, Realidad Virtual y Aumentada, Impresión 3D. </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extLst>
                  <a:ext uri="{0D108BD9-81ED-4DB2-BD59-A6C34878D82A}">
                    <a16:rowId xmlns:a16="http://schemas.microsoft.com/office/drawing/2014/main" xmlns="" val="1790989406"/>
                  </a:ext>
                </a:extLst>
              </a:tr>
              <a:tr h="1702399">
                <a:tc>
                  <a:txBody>
                    <a:bodyPr/>
                    <a:lstStyle/>
                    <a:p>
                      <a:pPr algn="l">
                        <a:lnSpc>
                          <a:spcPct val="100000"/>
                        </a:lnSpc>
                        <a:spcBef>
                          <a:spcPts val="800"/>
                        </a:spcBef>
                        <a:spcAft>
                          <a:spcPts val="0"/>
                        </a:spcAft>
                      </a:pPr>
                      <a:r>
                        <a:rPr lang="es-CL" sz="1200" spc="10" dirty="0">
                          <a:effectLst/>
                        </a:rPr>
                        <a:t>PROCESOS CENTRALES</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tc>
                  <a:txBody>
                    <a:bodyPr/>
                    <a:lstStyle/>
                    <a:p>
                      <a:pPr algn="l">
                        <a:lnSpc>
                          <a:spcPct val="100000"/>
                        </a:lnSpc>
                        <a:spcBef>
                          <a:spcPts val="800"/>
                        </a:spcBef>
                        <a:spcAft>
                          <a:spcPts val="0"/>
                        </a:spcAft>
                      </a:pPr>
                      <a:r>
                        <a:rPr lang="es-ES_tradnl" sz="1200" spc="10">
                          <a:effectLst/>
                        </a:rPr>
                        <a:t>-Proceso de innovación. </a:t>
                      </a:r>
                      <a:endParaRPr lang="es-CL" sz="1200">
                        <a:effectLst/>
                      </a:endParaRPr>
                    </a:p>
                    <a:p>
                      <a:pPr algn="l">
                        <a:lnSpc>
                          <a:spcPct val="100000"/>
                        </a:lnSpc>
                        <a:spcBef>
                          <a:spcPts val="800"/>
                        </a:spcBef>
                        <a:spcAft>
                          <a:spcPts val="0"/>
                        </a:spcAft>
                      </a:pPr>
                      <a:r>
                        <a:rPr lang="es-ES_tradnl" sz="1200" spc="10">
                          <a:effectLst/>
                        </a:rPr>
                        <a:t>--Explotación de mercado (acceso a canales de comercialización, etc). </a:t>
                      </a:r>
                      <a:endParaRPr lang="es-CL" sz="1200">
                        <a:effectLst/>
                      </a:endParaRPr>
                    </a:p>
                    <a:p>
                      <a:pPr algn="l">
                        <a:lnSpc>
                          <a:spcPct val="100000"/>
                        </a:lnSpc>
                        <a:spcBef>
                          <a:spcPts val="800"/>
                        </a:spcBef>
                        <a:spcAft>
                          <a:spcPts val="0"/>
                        </a:spcAft>
                      </a:pPr>
                      <a:r>
                        <a:rPr lang="es-ES_tradnl" sz="1200" spc="10">
                          <a:effectLst/>
                        </a:rPr>
                        <a:t>-Procesos de trabajo desarticulados. </a:t>
                      </a:r>
                      <a:endParaRPr lang="es-CL" sz="120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3045" marR="33045" marT="16523" marB="16523"/>
                </a:tc>
                <a:tc>
                  <a:txBody>
                    <a:bodyPr/>
                    <a:lstStyle/>
                    <a:p>
                      <a:pPr algn="l">
                        <a:lnSpc>
                          <a:spcPct val="100000"/>
                        </a:lnSpc>
                        <a:spcBef>
                          <a:spcPts val="800"/>
                        </a:spcBef>
                        <a:spcAft>
                          <a:spcPts val="0"/>
                        </a:spcAft>
                      </a:pPr>
                      <a:r>
                        <a:rPr lang="es-ES_tradnl" sz="1200" spc="10" dirty="0">
                          <a:effectLst/>
                        </a:rPr>
                        <a:t>-Testeo de ideas rápido buscando resolver el problema correcto para el cliente y generando nuevo aprendizaje.</a:t>
                      </a:r>
                      <a:endParaRPr lang="es-CL" sz="1200" dirty="0">
                        <a:effectLst/>
                      </a:endParaRPr>
                    </a:p>
                    <a:p>
                      <a:pPr algn="l">
                        <a:lnSpc>
                          <a:spcPct val="100000"/>
                        </a:lnSpc>
                        <a:spcBef>
                          <a:spcPts val="800"/>
                        </a:spcBef>
                        <a:spcAft>
                          <a:spcPts val="0"/>
                        </a:spcAft>
                      </a:pPr>
                      <a:r>
                        <a:rPr lang="es-ES_tradnl" sz="1200" spc="10" dirty="0">
                          <a:effectLst/>
                        </a:rPr>
                        <a:t>-Desarrollo de Producto Mínimo Viable.</a:t>
                      </a:r>
                      <a:endParaRPr lang="es-CL" sz="1200" dirty="0">
                        <a:effectLst/>
                      </a:endParaRPr>
                    </a:p>
                    <a:p>
                      <a:pPr algn="l">
                        <a:lnSpc>
                          <a:spcPct val="100000"/>
                        </a:lnSpc>
                        <a:spcBef>
                          <a:spcPts val="800"/>
                        </a:spcBef>
                        <a:spcAft>
                          <a:spcPts val="0"/>
                        </a:spcAft>
                      </a:pPr>
                      <a:r>
                        <a:rPr lang="es-CL" sz="1200" spc="10" dirty="0">
                          <a:effectLst/>
                        </a:rPr>
                        <a:t>-Desarrollo de plataformas, no sólo productos y servicios.</a:t>
                      </a:r>
                      <a:endParaRPr lang="es-CL" sz="1200" dirty="0">
                        <a:effectLst/>
                      </a:endParaRPr>
                    </a:p>
                    <a:p>
                      <a:pPr algn="l">
                        <a:lnSpc>
                          <a:spcPct val="100000"/>
                        </a:lnSpc>
                        <a:spcBef>
                          <a:spcPts val="800"/>
                        </a:spcBef>
                        <a:spcAft>
                          <a:spcPts val="0"/>
                        </a:spcAft>
                      </a:pPr>
                      <a:r>
                        <a:rPr lang="es-ES" sz="1200" spc="10" dirty="0">
                          <a:effectLst/>
                        </a:rPr>
                        <a:t>-</a:t>
                      </a:r>
                      <a:r>
                        <a:rPr lang="es-CL" sz="1200" spc="10" dirty="0">
                          <a:effectLst/>
                        </a:rPr>
                        <a:t>Innovación de la propuesta de valor con rapidez para salir de propuestas obsoletas.</a:t>
                      </a:r>
                      <a:endParaRPr lang="es-CL" sz="1200" dirty="0">
                        <a:effectLst/>
                      </a:endParaRPr>
                    </a:p>
                    <a:p>
                      <a:pPr algn="l">
                        <a:lnSpc>
                          <a:spcPct val="100000"/>
                        </a:lnSpc>
                        <a:spcBef>
                          <a:spcPts val="800"/>
                        </a:spcBef>
                        <a:spcAft>
                          <a:spcPts val="0"/>
                        </a:spcAft>
                      </a:pPr>
                      <a:r>
                        <a:rPr lang="es-ES_tradnl" sz="1200" spc="10" dirty="0">
                          <a:effectLst/>
                        </a:rPr>
                        <a:t>-Innovación abierta.</a:t>
                      </a:r>
                      <a:endParaRPr lang="es-CL" sz="1200" dirty="0">
                        <a:solidFill>
                          <a:srgbClr val="7F7F7F"/>
                        </a:solidFill>
                        <a:effectLst/>
                        <a:latin typeface="Arial" panose="020B0604020202020204" pitchFamily="34" charset="0"/>
                        <a:ea typeface="Arial" panose="020B0604020202020204" pitchFamily="34" charset="0"/>
                        <a:cs typeface="Times New Roman" panose="02020603050405020304" pitchFamily="18" charset="0"/>
                      </a:endParaRPr>
                    </a:p>
                  </a:txBody>
                  <a:tcPr marL="36487" marR="36487" marT="18129" marB="18129"/>
                </a:tc>
                <a:extLst>
                  <a:ext uri="{0D108BD9-81ED-4DB2-BD59-A6C34878D82A}">
                    <a16:rowId xmlns:a16="http://schemas.microsoft.com/office/drawing/2014/main" xmlns="" val="3291610885"/>
                  </a:ext>
                </a:extLst>
              </a:tr>
            </a:tbl>
          </a:graphicData>
        </a:graphic>
      </p:graphicFrame>
      <p:sp>
        <p:nvSpPr>
          <p:cNvPr id="7" name="CuadroTexto 6">
            <a:extLst>
              <a:ext uri="{FF2B5EF4-FFF2-40B4-BE49-F238E27FC236}">
                <a16:creationId xmlns:a16="http://schemas.microsoft.com/office/drawing/2014/main" xmlns="" id="{DFCE51F9-24E1-440C-8764-2551321EA16D}"/>
              </a:ext>
            </a:extLst>
          </p:cNvPr>
          <p:cNvSpPr txBox="1"/>
          <p:nvPr/>
        </p:nvSpPr>
        <p:spPr>
          <a:xfrm>
            <a:off x="1140475" y="705110"/>
            <a:ext cx="8877290"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endParaRPr lang="es-ES" altLang="es-CL" sz="2400" dirty="0"/>
          </a:p>
          <a:p>
            <a:r>
              <a:rPr lang="es-CL" sz="2400" dirty="0"/>
              <a:t>Modelo de operacionalización en estrategias de </a:t>
            </a:r>
            <a:r>
              <a:rPr lang="es-CL" sz="2400" b="1" dirty="0"/>
              <a:t>diferenciación de producto</a:t>
            </a:r>
          </a:p>
          <a:p>
            <a:endParaRPr lang="es-PE" sz="2400" dirty="0"/>
          </a:p>
        </p:txBody>
      </p:sp>
      <p:cxnSp>
        <p:nvCxnSpPr>
          <p:cNvPr id="10" name="Conector recto 9">
            <a:extLst>
              <a:ext uri="{FF2B5EF4-FFF2-40B4-BE49-F238E27FC236}">
                <a16:creationId xmlns:a16="http://schemas.microsoft.com/office/drawing/2014/main" xmlns="" id="{B7C5B39C-7F50-48B9-9C06-9AC3C829B0D6}"/>
              </a:ext>
            </a:extLst>
          </p:cNvPr>
          <p:cNvCxnSpPr/>
          <p:nvPr/>
        </p:nvCxnSpPr>
        <p:spPr>
          <a:xfrm>
            <a:off x="1101001" y="1431945"/>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712695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832" y="2964027"/>
            <a:ext cx="8116151" cy="3821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287832" y="645095"/>
            <a:ext cx="8106226" cy="461665"/>
          </a:xfrm>
          <a:prstGeom prst="rect">
            <a:avLst/>
          </a:prstGeom>
          <a:noFill/>
        </p:spPr>
        <p:txBody>
          <a:bodyPr wrap="square" rtlCol="0">
            <a:spAutoFit/>
          </a:bodyPr>
          <a:lstStyle/>
          <a:p>
            <a:r>
              <a:rPr lang="es-CL" sz="2400" dirty="0">
                <a:solidFill>
                  <a:srgbClr val="0F4A89"/>
                </a:solidFill>
                <a:latin typeface="Segoe UI"/>
                <a:cs typeface="Segoe UI"/>
              </a:rPr>
              <a:t>Modelo de negocio usando </a:t>
            </a:r>
            <a:r>
              <a:rPr lang="es-CL" sz="2400" dirty="0" err="1">
                <a:solidFill>
                  <a:srgbClr val="0F4A89"/>
                </a:solidFill>
                <a:latin typeface="Segoe UI"/>
                <a:cs typeface="Segoe UI"/>
              </a:rPr>
              <a:t>Canvas</a:t>
            </a:r>
            <a:r>
              <a:rPr lang="es-CL" sz="2400" dirty="0">
                <a:solidFill>
                  <a:srgbClr val="0F4A89"/>
                </a:solidFill>
                <a:latin typeface="Segoe UI"/>
                <a:cs typeface="Segoe UI"/>
              </a:rPr>
              <a:t>. </a:t>
            </a:r>
          </a:p>
        </p:txBody>
      </p:sp>
      <p:sp>
        <p:nvSpPr>
          <p:cNvPr id="4" name="1 Título"/>
          <p:cNvSpPr txBox="1">
            <a:spLocks/>
          </p:cNvSpPr>
          <p:nvPr/>
        </p:nvSpPr>
        <p:spPr>
          <a:xfrm>
            <a:off x="-131002" y="456620"/>
            <a:ext cx="9405435" cy="110070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L" sz="3197" dirty="0">
                <a:solidFill>
                  <a:schemeClr val="bg1"/>
                </a:solidFill>
              </a:rPr>
              <a:t>.</a:t>
            </a:r>
          </a:p>
        </p:txBody>
      </p:sp>
      <p:sp>
        <p:nvSpPr>
          <p:cNvPr id="5" name="Text Box 19"/>
          <p:cNvSpPr txBox="1">
            <a:spLocks noChangeArrowheads="1"/>
          </p:cNvSpPr>
          <p:nvPr/>
        </p:nvSpPr>
        <p:spPr bwMode="auto">
          <a:xfrm>
            <a:off x="8519367" y="3371147"/>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Segmentos de clientes</a:t>
            </a:r>
          </a:p>
        </p:txBody>
      </p:sp>
      <p:sp>
        <p:nvSpPr>
          <p:cNvPr id="6" name="Text Box 19"/>
          <p:cNvSpPr txBox="1">
            <a:spLocks noChangeArrowheads="1"/>
          </p:cNvSpPr>
          <p:nvPr/>
        </p:nvSpPr>
        <p:spPr bwMode="auto">
          <a:xfrm>
            <a:off x="5980910" y="2329954"/>
            <a:ext cx="1825636"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Relacionamiento con clientes</a:t>
            </a:r>
          </a:p>
        </p:txBody>
      </p:sp>
      <p:sp>
        <p:nvSpPr>
          <p:cNvPr id="7" name="Text Box 19"/>
          <p:cNvSpPr txBox="1">
            <a:spLocks noChangeArrowheads="1"/>
          </p:cNvSpPr>
          <p:nvPr/>
        </p:nvSpPr>
        <p:spPr bwMode="auto">
          <a:xfrm>
            <a:off x="8124048" y="4620030"/>
            <a:ext cx="1350942" cy="32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Canales</a:t>
            </a:r>
          </a:p>
        </p:txBody>
      </p:sp>
      <p:sp>
        <p:nvSpPr>
          <p:cNvPr id="8" name="Text Box 19"/>
          <p:cNvSpPr txBox="1">
            <a:spLocks noChangeArrowheads="1"/>
          </p:cNvSpPr>
          <p:nvPr/>
        </p:nvSpPr>
        <p:spPr bwMode="auto">
          <a:xfrm>
            <a:off x="8520925" y="5673036"/>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Corrientes de ingresos</a:t>
            </a:r>
          </a:p>
        </p:txBody>
      </p:sp>
      <p:sp>
        <p:nvSpPr>
          <p:cNvPr id="9" name="Text Box 19"/>
          <p:cNvSpPr txBox="1">
            <a:spLocks noChangeArrowheads="1"/>
          </p:cNvSpPr>
          <p:nvPr/>
        </p:nvSpPr>
        <p:spPr bwMode="auto">
          <a:xfrm>
            <a:off x="4629968" y="2568080"/>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Propuesta de valor</a:t>
            </a:r>
          </a:p>
        </p:txBody>
      </p:sp>
      <p:sp>
        <p:nvSpPr>
          <p:cNvPr id="10" name="Text Box 19"/>
          <p:cNvSpPr txBox="1">
            <a:spLocks noChangeArrowheads="1"/>
          </p:cNvSpPr>
          <p:nvPr/>
        </p:nvSpPr>
        <p:spPr bwMode="auto">
          <a:xfrm>
            <a:off x="3440894" y="2568080"/>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Actividades claves</a:t>
            </a:r>
          </a:p>
        </p:txBody>
      </p:sp>
      <p:sp>
        <p:nvSpPr>
          <p:cNvPr id="11" name="Text Box 19"/>
          <p:cNvSpPr txBox="1">
            <a:spLocks noChangeArrowheads="1"/>
          </p:cNvSpPr>
          <p:nvPr/>
        </p:nvSpPr>
        <p:spPr bwMode="auto">
          <a:xfrm>
            <a:off x="1375573" y="3905651"/>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Socios claves</a:t>
            </a:r>
          </a:p>
        </p:txBody>
      </p:sp>
      <p:sp>
        <p:nvSpPr>
          <p:cNvPr id="12" name="Text Box 19"/>
          <p:cNvSpPr txBox="1">
            <a:spLocks noChangeArrowheads="1"/>
          </p:cNvSpPr>
          <p:nvPr/>
        </p:nvSpPr>
        <p:spPr bwMode="auto">
          <a:xfrm>
            <a:off x="3915589" y="5810663"/>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Estructura de costos</a:t>
            </a:r>
          </a:p>
        </p:txBody>
      </p:sp>
      <p:sp>
        <p:nvSpPr>
          <p:cNvPr id="13" name="Text Box 19"/>
          <p:cNvSpPr txBox="1">
            <a:spLocks noChangeArrowheads="1"/>
          </p:cNvSpPr>
          <p:nvPr/>
        </p:nvSpPr>
        <p:spPr bwMode="auto">
          <a:xfrm>
            <a:off x="2250262" y="4720531"/>
            <a:ext cx="1350942" cy="56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a:spcBef>
                <a:spcPct val="50000"/>
              </a:spcBef>
            </a:pPr>
            <a:r>
              <a:rPr lang="es-ES_tradnl" sz="1543" b="1" dirty="0">
                <a:solidFill>
                  <a:srgbClr val="000000"/>
                </a:solidFill>
                <a:latin typeface="Arial" pitchFamily="34" charset="0"/>
              </a:rPr>
              <a:t>Recursos claves</a:t>
            </a:r>
          </a:p>
        </p:txBody>
      </p:sp>
      <p:sp>
        <p:nvSpPr>
          <p:cNvPr id="14" name="Rectangle 7"/>
          <p:cNvSpPr>
            <a:spLocks noChangeArrowheads="1"/>
          </p:cNvSpPr>
          <p:nvPr/>
        </p:nvSpPr>
        <p:spPr bwMode="auto">
          <a:xfrm>
            <a:off x="915096" y="1674186"/>
            <a:ext cx="9827578" cy="51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CL" sz="2205" dirty="0">
                <a:latin typeface="+mj-lt"/>
              </a:rPr>
              <a:t>Qué cambios hacer en el modelo de negocios para implementar la estrategia?</a:t>
            </a:r>
          </a:p>
        </p:txBody>
      </p:sp>
    </p:spTree>
    <p:extLst>
      <p:ext uri="{BB962C8B-B14F-4D97-AF65-F5344CB8AC3E}">
        <p14:creationId xmlns:p14="http://schemas.microsoft.com/office/powerpoint/2010/main" val="850402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otón de acción: Volver">
            <a:hlinkClick r:id="" action="ppaction://hlinkshowjump?jump=lastslideviewed" highlightClick="1"/>
          </p:cNvPr>
          <p:cNvSpPr/>
          <p:nvPr/>
        </p:nvSpPr>
        <p:spPr>
          <a:xfrm>
            <a:off x="8819026" y="6495185"/>
            <a:ext cx="536309" cy="291724"/>
          </a:xfrm>
          <a:prstGeom prst="actionButtonReturn">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719"/>
          </a:p>
        </p:txBody>
      </p:sp>
      <p:grpSp>
        <p:nvGrpSpPr>
          <p:cNvPr id="8" name="7 Grupo"/>
          <p:cNvGrpSpPr/>
          <p:nvPr/>
        </p:nvGrpSpPr>
        <p:grpSpPr>
          <a:xfrm>
            <a:off x="1412933" y="1400860"/>
            <a:ext cx="7894027" cy="4904883"/>
            <a:chOff x="8826" y="716224"/>
            <a:chExt cx="9115494" cy="5855530"/>
          </a:xfrm>
        </p:grpSpPr>
        <p:sp>
          <p:nvSpPr>
            <p:cNvPr id="9" name="8 Rectángulo"/>
            <p:cNvSpPr/>
            <p:nvPr/>
          </p:nvSpPr>
          <p:spPr>
            <a:xfrm rot="16200000">
              <a:off x="1384426" y="3403617"/>
              <a:ext cx="1800000" cy="4536274"/>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CL" sz="1719">
                <a:solidFill>
                  <a:schemeClr val="tx1">
                    <a:lumMod val="65000"/>
                    <a:lumOff val="35000"/>
                  </a:schemeClr>
                </a:solidFill>
              </a:endParaRPr>
            </a:p>
          </p:txBody>
        </p:sp>
        <p:sp>
          <p:nvSpPr>
            <p:cNvPr id="10" name="9 Rectángulo"/>
            <p:cNvSpPr/>
            <p:nvPr/>
          </p:nvSpPr>
          <p:spPr>
            <a:xfrm rot="16200000">
              <a:off x="5920700" y="3401919"/>
              <a:ext cx="1800000" cy="4536274"/>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1" name="10 Rectángulo"/>
            <p:cNvSpPr/>
            <p:nvPr/>
          </p:nvSpPr>
          <p:spPr>
            <a:xfrm rot="16200000">
              <a:off x="5488313" y="2876224"/>
              <a:ext cx="180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2" name="11 Rectángulo"/>
            <p:cNvSpPr/>
            <p:nvPr/>
          </p:nvSpPr>
          <p:spPr>
            <a:xfrm rot="16200000">
              <a:off x="5490135" y="716224"/>
              <a:ext cx="180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3" name="12 Rectángulo"/>
            <p:cNvSpPr/>
            <p:nvPr/>
          </p:nvSpPr>
          <p:spPr>
            <a:xfrm rot="16200000">
              <a:off x="1847320" y="2893643"/>
              <a:ext cx="180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4" name="13 Rectángulo"/>
            <p:cNvSpPr/>
            <p:nvPr/>
          </p:nvSpPr>
          <p:spPr>
            <a:xfrm rot="16200000">
              <a:off x="6244320" y="1813643"/>
              <a:ext cx="396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5" name="14 Rectángulo"/>
            <p:cNvSpPr/>
            <p:nvPr/>
          </p:nvSpPr>
          <p:spPr>
            <a:xfrm rot="16200000">
              <a:off x="1847320" y="722260"/>
              <a:ext cx="180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6" name="15 Rectángulo"/>
            <p:cNvSpPr/>
            <p:nvPr/>
          </p:nvSpPr>
          <p:spPr>
            <a:xfrm rot="16200000">
              <a:off x="2591999" y="1796224"/>
              <a:ext cx="396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719">
                <a:solidFill>
                  <a:schemeClr val="tx1">
                    <a:lumMod val="65000"/>
                    <a:lumOff val="35000"/>
                  </a:schemeClr>
                </a:solidFill>
              </a:endParaRPr>
            </a:p>
          </p:txBody>
        </p:sp>
        <p:sp>
          <p:nvSpPr>
            <p:cNvPr id="17" name="16 Rectángulo"/>
            <p:cNvSpPr/>
            <p:nvPr/>
          </p:nvSpPr>
          <p:spPr>
            <a:xfrm rot="16200000">
              <a:off x="-1063710" y="1813642"/>
              <a:ext cx="3960000" cy="1800000"/>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CL" sz="1719">
                <a:solidFill>
                  <a:schemeClr val="tx1">
                    <a:lumMod val="65000"/>
                    <a:lumOff val="35000"/>
                  </a:schemeClr>
                </a:solidFill>
              </a:endParaRPr>
            </a:p>
          </p:txBody>
        </p:sp>
        <p:sp>
          <p:nvSpPr>
            <p:cNvPr id="18" name="17 CuadroTexto"/>
            <p:cNvSpPr txBox="1"/>
            <p:nvPr/>
          </p:nvSpPr>
          <p:spPr>
            <a:xfrm>
              <a:off x="7368985" y="2483798"/>
              <a:ext cx="1747451" cy="465563"/>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ea typeface="Ebrima" pitchFamily="2" charset="0"/>
                  <a:cs typeface="Ebrima" pitchFamily="2" charset="0"/>
                </a:rPr>
                <a:t>¿Para quién estamos creando valor?</a:t>
              </a:r>
            </a:p>
            <a:p>
              <a:pPr>
                <a:spcBef>
                  <a:spcPts val="175"/>
                </a:spcBef>
              </a:pPr>
              <a:r>
                <a:rPr lang="es-CL" sz="789" dirty="0">
                  <a:solidFill>
                    <a:schemeClr val="tx1">
                      <a:lumMod val="65000"/>
                      <a:lumOff val="35000"/>
                    </a:schemeClr>
                  </a:solidFill>
                  <a:ea typeface="Ebrima" pitchFamily="2" charset="0"/>
                  <a:cs typeface="Ebrima" pitchFamily="2" charset="0"/>
                </a:rPr>
                <a:t>¿Quiénes son los Clientes más importantes?</a:t>
              </a:r>
            </a:p>
          </p:txBody>
        </p:sp>
        <p:sp>
          <p:nvSpPr>
            <p:cNvPr id="19" name="18 CuadroTexto"/>
            <p:cNvSpPr txBox="1"/>
            <p:nvPr/>
          </p:nvSpPr>
          <p:spPr>
            <a:xfrm>
              <a:off x="7332205" y="738169"/>
              <a:ext cx="1784231" cy="464797"/>
            </a:xfrm>
            <a:prstGeom prst="rect">
              <a:avLst/>
            </a:prstGeom>
            <a:noFill/>
          </p:spPr>
          <p:txBody>
            <a:bodyPr wrap="square" rtlCol="0">
              <a:spAutoFit/>
            </a:bodyPr>
            <a:lstStyle/>
            <a:p>
              <a:r>
                <a:rPr lang="es-CL" sz="965" b="1" dirty="0">
                  <a:solidFill>
                    <a:schemeClr val="tx1">
                      <a:lumMod val="65000"/>
                      <a:lumOff val="35000"/>
                    </a:schemeClr>
                  </a:solidFill>
                </a:rPr>
                <a:t>Segmentación de </a:t>
              </a:r>
            </a:p>
            <a:p>
              <a:r>
                <a:rPr lang="es-CL" sz="965" b="1" dirty="0">
                  <a:solidFill>
                    <a:schemeClr val="tx1">
                      <a:lumMod val="65000"/>
                      <a:lumOff val="35000"/>
                    </a:schemeClr>
                  </a:solidFill>
                </a:rPr>
                <a:t>Clientes (1)</a:t>
              </a:r>
            </a:p>
          </p:txBody>
        </p:sp>
        <p:sp>
          <p:nvSpPr>
            <p:cNvPr id="20" name="19 CuadroTexto"/>
            <p:cNvSpPr txBox="1"/>
            <p:nvPr/>
          </p:nvSpPr>
          <p:spPr>
            <a:xfrm>
              <a:off x="3734554" y="822807"/>
              <a:ext cx="1540437" cy="287513"/>
            </a:xfrm>
            <a:prstGeom prst="rect">
              <a:avLst/>
            </a:prstGeom>
            <a:noFill/>
          </p:spPr>
          <p:txBody>
            <a:bodyPr wrap="none" rtlCol="0">
              <a:spAutoFit/>
            </a:bodyPr>
            <a:lstStyle/>
            <a:p>
              <a:r>
                <a:rPr lang="es-CL" sz="965" b="1" dirty="0">
                  <a:solidFill>
                    <a:schemeClr val="tx1">
                      <a:lumMod val="65000"/>
                      <a:lumOff val="35000"/>
                    </a:schemeClr>
                  </a:solidFill>
                </a:rPr>
                <a:t>Propuesta de Valor (2)</a:t>
              </a:r>
            </a:p>
          </p:txBody>
        </p:sp>
        <p:sp>
          <p:nvSpPr>
            <p:cNvPr id="21" name="20 CuadroTexto"/>
            <p:cNvSpPr txBox="1"/>
            <p:nvPr/>
          </p:nvSpPr>
          <p:spPr>
            <a:xfrm>
              <a:off x="80086" y="822807"/>
              <a:ext cx="1611594" cy="287513"/>
            </a:xfrm>
            <a:prstGeom prst="rect">
              <a:avLst/>
            </a:prstGeom>
            <a:noFill/>
          </p:spPr>
          <p:txBody>
            <a:bodyPr wrap="square" rtlCol="0">
              <a:spAutoFit/>
            </a:bodyPr>
            <a:lstStyle/>
            <a:p>
              <a:r>
                <a:rPr lang="es-CL" sz="965" b="1" dirty="0">
                  <a:solidFill>
                    <a:schemeClr val="tx1">
                      <a:lumMod val="65000"/>
                      <a:lumOff val="35000"/>
                    </a:schemeClr>
                  </a:solidFill>
                </a:rPr>
                <a:t>Aliados Claves (8)</a:t>
              </a:r>
            </a:p>
          </p:txBody>
        </p:sp>
        <p:sp>
          <p:nvSpPr>
            <p:cNvPr id="22" name="21 CuadroTexto"/>
            <p:cNvSpPr txBox="1"/>
            <p:nvPr/>
          </p:nvSpPr>
          <p:spPr>
            <a:xfrm>
              <a:off x="1847051" y="2972233"/>
              <a:ext cx="1745407" cy="287513"/>
            </a:xfrm>
            <a:prstGeom prst="rect">
              <a:avLst/>
            </a:prstGeom>
            <a:noFill/>
          </p:spPr>
          <p:txBody>
            <a:bodyPr wrap="square" rtlCol="0">
              <a:spAutoFit/>
            </a:bodyPr>
            <a:lstStyle/>
            <a:p>
              <a:r>
                <a:rPr lang="es-CL" sz="965" b="1" dirty="0">
                  <a:solidFill>
                    <a:schemeClr val="tx1">
                      <a:lumMod val="65000"/>
                      <a:lumOff val="35000"/>
                    </a:schemeClr>
                  </a:solidFill>
                </a:rPr>
                <a:t>Recursos Claves (6)</a:t>
              </a:r>
            </a:p>
          </p:txBody>
        </p:sp>
        <p:sp>
          <p:nvSpPr>
            <p:cNvPr id="23" name="22 CuadroTexto"/>
            <p:cNvSpPr txBox="1"/>
            <p:nvPr/>
          </p:nvSpPr>
          <p:spPr>
            <a:xfrm>
              <a:off x="8826" y="4797352"/>
              <a:ext cx="4571058" cy="287513"/>
            </a:xfrm>
            <a:prstGeom prst="rect">
              <a:avLst/>
            </a:prstGeom>
            <a:noFill/>
          </p:spPr>
          <p:txBody>
            <a:bodyPr wrap="square" rtlCol="0">
              <a:spAutoFit/>
            </a:bodyPr>
            <a:lstStyle/>
            <a:p>
              <a:r>
                <a:rPr lang="es-CL" sz="965" b="1" dirty="0">
                  <a:solidFill>
                    <a:schemeClr val="tx1">
                      <a:lumMod val="65000"/>
                      <a:lumOff val="35000"/>
                    </a:schemeClr>
                  </a:solidFill>
                </a:rPr>
                <a:t>Estructura de Costos (9)</a:t>
              </a:r>
            </a:p>
          </p:txBody>
        </p:sp>
        <p:sp>
          <p:nvSpPr>
            <p:cNvPr id="24" name="23 CuadroTexto"/>
            <p:cNvSpPr txBox="1"/>
            <p:nvPr/>
          </p:nvSpPr>
          <p:spPr>
            <a:xfrm>
              <a:off x="4579884" y="4797352"/>
              <a:ext cx="4536552" cy="287513"/>
            </a:xfrm>
            <a:prstGeom prst="rect">
              <a:avLst/>
            </a:prstGeom>
            <a:noFill/>
          </p:spPr>
          <p:txBody>
            <a:bodyPr wrap="square" rtlCol="0">
              <a:spAutoFit/>
            </a:bodyPr>
            <a:lstStyle/>
            <a:p>
              <a:r>
                <a:rPr lang="es-CL" sz="965" b="1" dirty="0">
                  <a:solidFill>
                    <a:schemeClr val="tx1">
                      <a:lumMod val="65000"/>
                      <a:lumOff val="35000"/>
                    </a:schemeClr>
                  </a:solidFill>
                </a:rPr>
                <a:t>Estructura de Ingresos (5)</a:t>
              </a:r>
            </a:p>
          </p:txBody>
        </p:sp>
        <p:sp>
          <p:nvSpPr>
            <p:cNvPr id="25" name="24 CuadroTexto"/>
            <p:cNvSpPr txBox="1"/>
            <p:nvPr/>
          </p:nvSpPr>
          <p:spPr>
            <a:xfrm>
              <a:off x="1852767" y="822807"/>
              <a:ext cx="1833680" cy="287513"/>
            </a:xfrm>
            <a:prstGeom prst="rect">
              <a:avLst/>
            </a:prstGeom>
            <a:noFill/>
          </p:spPr>
          <p:txBody>
            <a:bodyPr wrap="square" rtlCol="0">
              <a:spAutoFit/>
            </a:bodyPr>
            <a:lstStyle/>
            <a:p>
              <a:r>
                <a:rPr lang="es-CL" sz="965" b="1" dirty="0">
                  <a:solidFill>
                    <a:schemeClr val="tx1">
                      <a:lumMod val="65000"/>
                      <a:lumOff val="35000"/>
                    </a:schemeClr>
                  </a:solidFill>
                </a:rPr>
                <a:t>Actividades Claves (7)</a:t>
              </a:r>
            </a:p>
          </p:txBody>
        </p:sp>
        <p:sp>
          <p:nvSpPr>
            <p:cNvPr id="26" name="25 CuadroTexto"/>
            <p:cNvSpPr txBox="1"/>
            <p:nvPr/>
          </p:nvSpPr>
          <p:spPr>
            <a:xfrm>
              <a:off x="5541710" y="821956"/>
              <a:ext cx="1643070" cy="464797"/>
            </a:xfrm>
            <a:prstGeom prst="rect">
              <a:avLst/>
            </a:prstGeom>
            <a:noFill/>
          </p:spPr>
          <p:txBody>
            <a:bodyPr wrap="square" rtlCol="0">
              <a:spAutoFit/>
            </a:bodyPr>
            <a:lstStyle/>
            <a:p>
              <a:r>
                <a:rPr lang="es-CL" sz="965" b="1" dirty="0">
                  <a:solidFill>
                    <a:schemeClr val="tx1">
                      <a:lumMod val="65000"/>
                      <a:lumOff val="35000"/>
                    </a:schemeClr>
                  </a:solidFill>
                </a:rPr>
                <a:t>Relación con Clientes (4)</a:t>
              </a:r>
            </a:p>
          </p:txBody>
        </p:sp>
        <p:sp>
          <p:nvSpPr>
            <p:cNvPr id="27" name="26 CuadroTexto"/>
            <p:cNvSpPr txBox="1"/>
            <p:nvPr/>
          </p:nvSpPr>
          <p:spPr>
            <a:xfrm>
              <a:off x="5490135" y="2861242"/>
              <a:ext cx="1842069" cy="464797"/>
            </a:xfrm>
            <a:prstGeom prst="rect">
              <a:avLst/>
            </a:prstGeom>
            <a:noFill/>
          </p:spPr>
          <p:txBody>
            <a:bodyPr wrap="square" rtlCol="0">
              <a:spAutoFit/>
            </a:bodyPr>
            <a:lstStyle/>
            <a:p>
              <a:r>
                <a:rPr lang="es-CL" sz="965" b="1" dirty="0">
                  <a:solidFill>
                    <a:schemeClr val="tx1">
                      <a:lumMod val="65000"/>
                      <a:lumOff val="35000"/>
                    </a:schemeClr>
                  </a:solidFill>
                </a:rPr>
                <a:t>Canales de Distribución y Comunicación (3)</a:t>
              </a:r>
            </a:p>
          </p:txBody>
        </p:sp>
        <p:sp>
          <p:nvSpPr>
            <p:cNvPr id="28" name="27 CuadroTexto"/>
            <p:cNvSpPr txBox="1"/>
            <p:nvPr/>
          </p:nvSpPr>
          <p:spPr>
            <a:xfrm>
              <a:off x="3713743" y="1988839"/>
              <a:ext cx="1677641" cy="1541669"/>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ea typeface="Ebrima" pitchFamily="2" charset="0"/>
                  <a:cs typeface="Ebrima" pitchFamily="2" charset="0"/>
                </a:rPr>
                <a:t>¿Qué valor estamos entregando a los Clientes?</a:t>
              </a:r>
            </a:p>
            <a:p>
              <a:pPr>
                <a:spcBef>
                  <a:spcPts val="175"/>
                </a:spcBef>
              </a:pPr>
              <a:r>
                <a:rPr lang="es-CL" sz="789" dirty="0">
                  <a:solidFill>
                    <a:schemeClr val="tx1">
                      <a:lumMod val="65000"/>
                      <a:lumOff val="35000"/>
                    </a:schemeClr>
                  </a:solidFill>
                  <a:ea typeface="Ebrima" pitchFamily="2" charset="0"/>
                  <a:cs typeface="Ebrima" pitchFamily="2" charset="0"/>
                </a:rPr>
                <a:t>¿Cuál problema estamos ayudando a resolver?</a:t>
              </a:r>
            </a:p>
            <a:p>
              <a:pPr>
                <a:spcBef>
                  <a:spcPts val="175"/>
                </a:spcBef>
              </a:pPr>
              <a:r>
                <a:rPr lang="es-CL" sz="789" dirty="0">
                  <a:solidFill>
                    <a:schemeClr val="tx1">
                      <a:lumMod val="65000"/>
                      <a:lumOff val="35000"/>
                    </a:schemeClr>
                  </a:solidFill>
                  <a:ea typeface="Ebrima" pitchFamily="2" charset="0"/>
                  <a:cs typeface="Ebrima" pitchFamily="2" charset="0"/>
                </a:rPr>
                <a:t>¿Cuál es la necesidad de nuestros Clientes que estamos satisfaciendo?</a:t>
              </a:r>
            </a:p>
            <a:p>
              <a:pPr>
                <a:spcBef>
                  <a:spcPts val="175"/>
                </a:spcBef>
              </a:pPr>
              <a:r>
                <a:rPr lang="es-CL" sz="789" dirty="0">
                  <a:solidFill>
                    <a:schemeClr val="tx1">
                      <a:lumMod val="65000"/>
                      <a:lumOff val="35000"/>
                    </a:schemeClr>
                  </a:solidFill>
                  <a:ea typeface="Ebrima" pitchFamily="2" charset="0"/>
                  <a:cs typeface="Ebrima" pitchFamily="2" charset="0"/>
                </a:rPr>
                <a:t>¿Qué tipo de Producto / Servicio estamos ofreciendo a cada segmento?</a:t>
              </a:r>
            </a:p>
          </p:txBody>
        </p:sp>
        <p:sp>
          <p:nvSpPr>
            <p:cNvPr id="29" name="28 CuadroTexto"/>
            <p:cNvSpPr txBox="1"/>
            <p:nvPr/>
          </p:nvSpPr>
          <p:spPr>
            <a:xfrm>
              <a:off x="5528061" y="3428900"/>
              <a:ext cx="1790494" cy="1282326"/>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ea typeface="Ebrima" pitchFamily="2" charset="0"/>
                  <a:cs typeface="Ebrima" pitchFamily="2" charset="0"/>
                </a:rPr>
                <a:t>¿A través de que canales quieren ser contactados nuestros clientes?</a:t>
              </a:r>
            </a:p>
            <a:p>
              <a:pPr>
                <a:spcBef>
                  <a:spcPts val="175"/>
                </a:spcBef>
              </a:pPr>
              <a:r>
                <a:rPr lang="es-CL" sz="789" dirty="0">
                  <a:solidFill>
                    <a:schemeClr val="tx1">
                      <a:lumMod val="65000"/>
                      <a:lumOff val="35000"/>
                    </a:schemeClr>
                  </a:solidFill>
                  <a:ea typeface="Ebrima" pitchFamily="2" charset="0"/>
                  <a:cs typeface="Ebrima" pitchFamily="2" charset="0"/>
                </a:rPr>
                <a:t>¿Cómo podemos contactarlos ahora?</a:t>
              </a:r>
            </a:p>
            <a:p>
              <a:pPr>
                <a:spcBef>
                  <a:spcPts val="175"/>
                </a:spcBef>
              </a:pPr>
              <a:r>
                <a:rPr lang="es-CL" sz="789" dirty="0">
                  <a:solidFill>
                    <a:schemeClr val="tx1">
                      <a:lumMod val="65000"/>
                      <a:lumOff val="35000"/>
                    </a:schemeClr>
                  </a:solidFill>
                  <a:ea typeface="Ebrima" pitchFamily="2" charset="0"/>
                  <a:cs typeface="Ebrima" pitchFamily="2" charset="0"/>
                </a:rPr>
                <a:t>¿Cómo se integran nuestros canales?</a:t>
              </a:r>
            </a:p>
            <a:p>
              <a:pPr>
                <a:spcBef>
                  <a:spcPts val="175"/>
                </a:spcBef>
              </a:pPr>
              <a:r>
                <a:rPr lang="es-CL" sz="789" dirty="0">
                  <a:solidFill>
                    <a:schemeClr val="tx1">
                      <a:lumMod val="65000"/>
                      <a:lumOff val="35000"/>
                    </a:schemeClr>
                  </a:solidFill>
                  <a:ea typeface="Ebrima" pitchFamily="2" charset="0"/>
                  <a:cs typeface="Ebrima" pitchFamily="2" charset="0"/>
                </a:rPr>
                <a:t>¿Cuáles son más expeditos?, ¿cuáles son más rentables?</a:t>
              </a:r>
            </a:p>
            <a:p>
              <a:pPr>
                <a:spcBef>
                  <a:spcPts val="175"/>
                </a:spcBef>
              </a:pPr>
              <a:r>
                <a:rPr lang="es-CL" sz="789" dirty="0">
                  <a:solidFill>
                    <a:schemeClr val="tx1">
                      <a:lumMod val="65000"/>
                      <a:lumOff val="35000"/>
                    </a:schemeClr>
                  </a:solidFill>
                  <a:ea typeface="Ebrima" pitchFamily="2" charset="0"/>
                  <a:cs typeface="Ebrima" pitchFamily="2" charset="0"/>
                </a:rPr>
                <a:t>¿Cómo podemos integrar a éstos clientes?</a:t>
              </a:r>
            </a:p>
          </p:txBody>
        </p:sp>
        <p:sp>
          <p:nvSpPr>
            <p:cNvPr id="30" name="29 CuadroTexto"/>
            <p:cNvSpPr txBox="1"/>
            <p:nvPr/>
          </p:nvSpPr>
          <p:spPr>
            <a:xfrm>
              <a:off x="5541710" y="1169456"/>
              <a:ext cx="1746604" cy="1396689"/>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ea typeface="Ebrima" pitchFamily="2" charset="0"/>
                  <a:cs typeface="Ebrima" pitchFamily="2" charset="0"/>
                </a:rPr>
                <a:t>¿Qué tipo de relación mantendremos con cada uno de nuestros segmentos de clientes?</a:t>
              </a:r>
            </a:p>
            <a:p>
              <a:pPr>
                <a:spcBef>
                  <a:spcPts val="175"/>
                </a:spcBef>
              </a:pPr>
              <a:r>
                <a:rPr lang="es-CL" sz="789" dirty="0">
                  <a:solidFill>
                    <a:schemeClr val="tx1">
                      <a:lumMod val="65000"/>
                      <a:lumOff val="35000"/>
                    </a:schemeClr>
                  </a:solidFill>
                  <a:ea typeface="Ebrima" pitchFamily="2" charset="0"/>
                  <a:cs typeface="Ebrima" pitchFamily="2" charset="0"/>
                </a:rPr>
                <a:t>¿Qué relaciones hemos establecido hasta ahora?</a:t>
              </a:r>
            </a:p>
            <a:p>
              <a:pPr>
                <a:spcBef>
                  <a:spcPts val="175"/>
                </a:spcBef>
              </a:pPr>
              <a:r>
                <a:rPr lang="es-CL" sz="789" dirty="0">
                  <a:solidFill>
                    <a:schemeClr val="tx1">
                      <a:lumMod val="65000"/>
                      <a:lumOff val="35000"/>
                    </a:schemeClr>
                  </a:solidFill>
                  <a:ea typeface="Ebrima" pitchFamily="2" charset="0"/>
                  <a:cs typeface="Ebrima" pitchFamily="2" charset="0"/>
                </a:rPr>
                <a:t>¿Tenemos un análisis costo/beneficio de cada relación?</a:t>
              </a:r>
            </a:p>
            <a:p>
              <a:pPr>
                <a:spcBef>
                  <a:spcPts val="175"/>
                </a:spcBef>
              </a:pPr>
              <a:r>
                <a:rPr lang="es-CL" sz="789" dirty="0">
                  <a:solidFill>
                    <a:schemeClr val="tx1">
                      <a:lumMod val="65000"/>
                      <a:lumOff val="35000"/>
                    </a:schemeClr>
                  </a:solidFill>
                  <a:ea typeface="Ebrima" pitchFamily="2" charset="0"/>
                  <a:cs typeface="Ebrima" pitchFamily="2" charset="0"/>
                </a:rPr>
                <a:t>¿Cómo se integran al resto del modelo de negocios?</a:t>
              </a:r>
            </a:p>
          </p:txBody>
        </p:sp>
        <p:sp>
          <p:nvSpPr>
            <p:cNvPr id="31" name="30 CuadroTexto"/>
            <p:cNvSpPr txBox="1"/>
            <p:nvPr/>
          </p:nvSpPr>
          <p:spPr>
            <a:xfrm>
              <a:off x="4696197" y="5229200"/>
              <a:ext cx="3543490" cy="847383"/>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latin typeface="+mj-lt"/>
                  <a:ea typeface="Ebrima" pitchFamily="2" charset="0"/>
                  <a:cs typeface="Ebrima" pitchFamily="2" charset="0"/>
                </a:rPr>
                <a:t>¿Por qué valor están dispuestos </a:t>
              </a:r>
              <a:r>
                <a:rPr lang="es-CL" sz="789" dirty="0">
                  <a:solidFill>
                    <a:schemeClr val="tx1">
                      <a:lumMod val="65000"/>
                      <a:lumOff val="35000"/>
                    </a:schemeClr>
                  </a:solidFill>
                  <a:ea typeface="Ebrima" pitchFamily="2" charset="0"/>
                  <a:cs typeface="Ebrima" pitchFamily="2" charset="0"/>
                </a:rPr>
                <a:t>a pagar </a:t>
              </a:r>
              <a:r>
                <a:rPr lang="es-CL" sz="789" dirty="0">
                  <a:solidFill>
                    <a:schemeClr val="tx1">
                      <a:lumMod val="65000"/>
                      <a:lumOff val="35000"/>
                    </a:schemeClr>
                  </a:solidFill>
                  <a:latin typeface="+mj-lt"/>
                  <a:ea typeface="Ebrima" pitchFamily="2" charset="0"/>
                  <a:cs typeface="Ebrima" pitchFamily="2" charset="0"/>
                </a:rPr>
                <a:t>nuestros clientes?</a:t>
              </a:r>
            </a:p>
            <a:p>
              <a:pPr>
                <a:spcBef>
                  <a:spcPts val="175"/>
                </a:spcBef>
              </a:pPr>
              <a:r>
                <a:rPr lang="es-CL" sz="789" dirty="0">
                  <a:solidFill>
                    <a:schemeClr val="tx1">
                      <a:lumMod val="65000"/>
                      <a:lumOff val="35000"/>
                    </a:schemeClr>
                  </a:solidFill>
                  <a:latin typeface="+mj-lt"/>
                  <a:ea typeface="Ebrima" pitchFamily="2" charset="0"/>
                  <a:cs typeface="Ebrima" pitchFamily="2" charset="0"/>
                </a:rPr>
                <a:t>¿Actualmente por qué pagan los clientes?</a:t>
              </a:r>
            </a:p>
            <a:p>
              <a:pPr>
                <a:spcBef>
                  <a:spcPts val="175"/>
                </a:spcBef>
              </a:pPr>
              <a:r>
                <a:rPr lang="es-CL" sz="789" dirty="0">
                  <a:solidFill>
                    <a:schemeClr val="tx1">
                      <a:lumMod val="65000"/>
                      <a:lumOff val="35000"/>
                    </a:schemeClr>
                  </a:solidFill>
                  <a:latin typeface="+mj-lt"/>
                  <a:ea typeface="Ebrima" pitchFamily="2" charset="0"/>
                  <a:cs typeface="Ebrima" pitchFamily="2" charset="0"/>
                </a:rPr>
                <a:t>¿Cómo están pagando los clientes ahora?</a:t>
              </a:r>
            </a:p>
            <a:p>
              <a:pPr>
                <a:spcBef>
                  <a:spcPts val="175"/>
                </a:spcBef>
              </a:pPr>
              <a:r>
                <a:rPr lang="es-CL" sz="789" dirty="0">
                  <a:solidFill>
                    <a:schemeClr val="tx1">
                      <a:lumMod val="65000"/>
                      <a:lumOff val="35000"/>
                    </a:schemeClr>
                  </a:solidFill>
                  <a:latin typeface="+mj-lt"/>
                  <a:ea typeface="Ebrima" pitchFamily="2" charset="0"/>
                  <a:cs typeface="Ebrima" pitchFamily="2" charset="0"/>
                </a:rPr>
                <a:t>¿Cómo prefieren pagar los clientes?</a:t>
              </a:r>
            </a:p>
            <a:p>
              <a:pPr>
                <a:spcBef>
                  <a:spcPts val="175"/>
                </a:spcBef>
              </a:pPr>
              <a:r>
                <a:rPr lang="es-CL" sz="789" dirty="0">
                  <a:solidFill>
                    <a:schemeClr val="tx1">
                      <a:lumMod val="65000"/>
                      <a:lumOff val="35000"/>
                    </a:schemeClr>
                  </a:solidFill>
                  <a:latin typeface="+mj-lt"/>
                  <a:ea typeface="Ebrima" pitchFamily="2" charset="0"/>
                  <a:cs typeface="Ebrima" pitchFamily="2" charset="0"/>
                </a:rPr>
                <a:t>¿Cuál es el aporte de cada propuesta de valor, al ingreso general?</a:t>
              </a:r>
            </a:p>
          </p:txBody>
        </p:sp>
        <p:sp>
          <p:nvSpPr>
            <p:cNvPr id="32" name="31 CuadroTexto"/>
            <p:cNvSpPr txBox="1"/>
            <p:nvPr/>
          </p:nvSpPr>
          <p:spPr>
            <a:xfrm>
              <a:off x="1880063" y="3212874"/>
              <a:ext cx="1712395" cy="1396689"/>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ea typeface="Ebrima" pitchFamily="2" charset="0"/>
                  <a:cs typeface="Ebrima" pitchFamily="2" charset="0"/>
                </a:rPr>
                <a:t>¿Qué recursos claves requiere nuestra propuesta de valor?</a:t>
              </a:r>
            </a:p>
            <a:p>
              <a:pPr>
                <a:spcBef>
                  <a:spcPts val="175"/>
                </a:spcBef>
              </a:pPr>
              <a:r>
                <a:rPr lang="es-CL" sz="789" dirty="0">
                  <a:solidFill>
                    <a:schemeClr val="tx1">
                      <a:lumMod val="65000"/>
                      <a:lumOff val="35000"/>
                    </a:schemeClr>
                  </a:solidFill>
                  <a:ea typeface="Ebrima" pitchFamily="2" charset="0"/>
                  <a:cs typeface="Ebrima" pitchFamily="2" charset="0"/>
                </a:rPr>
                <a:t>¿Qué recursos claves requieren los canales de comunicación y distribución?</a:t>
              </a:r>
            </a:p>
            <a:p>
              <a:pPr>
                <a:spcBef>
                  <a:spcPts val="175"/>
                </a:spcBef>
              </a:pPr>
              <a:r>
                <a:rPr lang="es-CL" sz="789" dirty="0">
                  <a:solidFill>
                    <a:schemeClr val="tx1">
                      <a:lumMod val="65000"/>
                      <a:lumOff val="35000"/>
                    </a:schemeClr>
                  </a:solidFill>
                  <a:ea typeface="Ebrima" pitchFamily="2" charset="0"/>
                  <a:cs typeface="Ebrima" pitchFamily="2" charset="0"/>
                </a:rPr>
                <a:t>¿Qué recursos claves requiere la relación con clientes?</a:t>
              </a:r>
            </a:p>
            <a:p>
              <a:pPr>
                <a:spcBef>
                  <a:spcPts val="175"/>
                </a:spcBef>
              </a:pPr>
              <a:r>
                <a:rPr lang="es-CL" sz="789" dirty="0">
                  <a:solidFill>
                    <a:schemeClr val="tx1">
                      <a:lumMod val="65000"/>
                      <a:lumOff val="35000"/>
                    </a:schemeClr>
                  </a:solidFill>
                  <a:ea typeface="Ebrima" pitchFamily="2" charset="0"/>
                  <a:cs typeface="Ebrima" pitchFamily="2" charset="0"/>
                </a:rPr>
                <a:t>¿Qué recursos claves requiere nuestro flujo de ingresos?</a:t>
              </a:r>
            </a:p>
          </p:txBody>
        </p:sp>
        <p:sp>
          <p:nvSpPr>
            <p:cNvPr id="33" name="32 CuadroTexto"/>
            <p:cNvSpPr txBox="1"/>
            <p:nvPr/>
          </p:nvSpPr>
          <p:spPr>
            <a:xfrm>
              <a:off x="1897823" y="1169456"/>
              <a:ext cx="1667339" cy="1396689"/>
            </a:xfrm>
            <a:prstGeom prst="rect">
              <a:avLst/>
            </a:prstGeom>
            <a:noFill/>
          </p:spPr>
          <p:txBody>
            <a:bodyPr wrap="square" lIns="0" tIns="0" rIns="0" bIns="0" rtlCol="0">
              <a:spAutoFit/>
            </a:bodyPr>
            <a:lstStyle/>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¿Qué actividades claves requiere nuestra propuesta de valor?</a:t>
              </a:r>
            </a:p>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¿Qué actividades claves requieren los canales de comunicación y distribución?</a:t>
              </a:r>
            </a:p>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¿Qué actividades claves requiere la relación con clientes?</a:t>
              </a:r>
            </a:p>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¿Qué actividades claves requiere nuestro flujo de ingresos?</a:t>
              </a:r>
            </a:p>
          </p:txBody>
        </p:sp>
        <p:sp>
          <p:nvSpPr>
            <p:cNvPr id="34" name="33 Rectángulo"/>
            <p:cNvSpPr/>
            <p:nvPr/>
          </p:nvSpPr>
          <p:spPr>
            <a:xfrm>
              <a:off x="80086" y="2132856"/>
              <a:ext cx="1611594" cy="1251707"/>
            </a:xfrm>
            <a:prstGeom prst="rect">
              <a:avLst/>
            </a:prstGeom>
          </p:spPr>
          <p:txBody>
            <a:bodyPr wrap="square" lIns="0" tIns="0" rIns="0" bIns="0">
              <a:spAutoFit/>
            </a:bodyPr>
            <a:lstStyle/>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¿Quiénes son los Aliados Claves?</a:t>
              </a:r>
            </a:p>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¿Quiénes son los Proveedores Claves?</a:t>
              </a:r>
            </a:p>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¿Qué recursos claves se adquieren desde los Proveedores claves?</a:t>
              </a:r>
            </a:p>
            <a:p>
              <a:pPr>
                <a:spcBef>
                  <a:spcPts val="175"/>
                </a:spcBef>
              </a:pPr>
              <a:r>
                <a:rPr lang="es-CL" sz="789" dirty="0">
                  <a:solidFill>
                    <a:schemeClr val="tx1">
                      <a:lumMod val="65000"/>
                      <a:lumOff val="35000"/>
                    </a:schemeClr>
                  </a:solidFill>
                  <a:latin typeface="Calibri" pitchFamily="34" charset="0"/>
                  <a:ea typeface="Ebrima" pitchFamily="2" charset="0"/>
                  <a:cs typeface="Calibri" pitchFamily="34" charset="0"/>
                </a:rPr>
                <a:t>¿Qué actividades claves realizan nuestros aliados claves?</a:t>
              </a:r>
            </a:p>
          </p:txBody>
        </p:sp>
        <p:sp>
          <p:nvSpPr>
            <p:cNvPr id="35" name="34 CuadroTexto"/>
            <p:cNvSpPr txBox="1"/>
            <p:nvPr/>
          </p:nvSpPr>
          <p:spPr>
            <a:xfrm>
              <a:off x="153005" y="5445223"/>
              <a:ext cx="3886924" cy="496182"/>
            </a:xfrm>
            <a:prstGeom prst="rect">
              <a:avLst/>
            </a:prstGeom>
            <a:noFill/>
          </p:spPr>
          <p:txBody>
            <a:bodyPr wrap="square" lIns="0" tIns="0" rIns="0" bIns="0" rtlCol="0">
              <a:spAutoFit/>
            </a:bodyPr>
            <a:lstStyle/>
            <a:p>
              <a:pPr algn="just">
                <a:spcBef>
                  <a:spcPts val="175"/>
                </a:spcBef>
              </a:pPr>
              <a:r>
                <a:rPr lang="es-CL" sz="789" dirty="0">
                  <a:solidFill>
                    <a:schemeClr val="tx1">
                      <a:lumMod val="65000"/>
                      <a:lumOff val="35000"/>
                    </a:schemeClr>
                  </a:solidFill>
                  <a:latin typeface="+mj-lt"/>
                  <a:ea typeface="Ebrima" pitchFamily="2" charset="0"/>
                  <a:cs typeface="Calibri" pitchFamily="34" charset="0"/>
                </a:rPr>
                <a:t>¿Cuáles son los Costos Inherentes más relevantes del Modelo de Negocio?</a:t>
              </a:r>
            </a:p>
            <a:p>
              <a:pPr algn="just">
                <a:spcBef>
                  <a:spcPts val="175"/>
                </a:spcBef>
              </a:pPr>
              <a:r>
                <a:rPr lang="es-CL" sz="789" dirty="0">
                  <a:solidFill>
                    <a:schemeClr val="tx1">
                      <a:lumMod val="65000"/>
                      <a:lumOff val="35000"/>
                    </a:schemeClr>
                  </a:solidFill>
                  <a:latin typeface="+mj-lt"/>
                  <a:ea typeface="Ebrima" pitchFamily="2" charset="0"/>
                  <a:cs typeface="Calibri" pitchFamily="34" charset="0"/>
                </a:rPr>
                <a:t>¿Cuáles son los Recursos Claves más costosos?</a:t>
              </a:r>
            </a:p>
            <a:p>
              <a:pPr algn="just">
                <a:spcBef>
                  <a:spcPts val="175"/>
                </a:spcBef>
              </a:pPr>
              <a:r>
                <a:rPr lang="es-CL" sz="789" dirty="0">
                  <a:solidFill>
                    <a:schemeClr val="tx1">
                      <a:lumMod val="65000"/>
                      <a:lumOff val="35000"/>
                    </a:schemeClr>
                  </a:solidFill>
                  <a:latin typeface="+mj-lt"/>
                  <a:ea typeface="Ebrima" pitchFamily="2" charset="0"/>
                  <a:cs typeface="Calibri" pitchFamily="34" charset="0"/>
                </a:rPr>
                <a:t>¿Cuáles son las Actividades Claves más costosas?</a:t>
              </a:r>
            </a:p>
          </p:txBody>
        </p:sp>
      </p:grpSp>
      <p:sp>
        <p:nvSpPr>
          <p:cNvPr id="3" name="2 Rectángulo"/>
          <p:cNvSpPr/>
          <p:nvPr/>
        </p:nvSpPr>
        <p:spPr>
          <a:xfrm>
            <a:off x="1746492" y="938194"/>
            <a:ext cx="4324611" cy="416268"/>
          </a:xfrm>
          <a:prstGeom prst="rect">
            <a:avLst/>
          </a:prstGeom>
        </p:spPr>
        <p:txBody>
          <a:bodyPr wrap="square">
            <a:spAutoFit/>
          </a:bodyPr>
          <a:lstStyle/>
          <a:p>
            <a:r>
              <a:rPr lang="es-MX" sz="2105" dirty="0">
                <a:solidFill>
                  <a:schemeClr val="bg1"/>
                </a:solidFill>
              </a:rPr>
              <a:t>CANVAS: Modelo de Negocio</a:t>
            </a:r>
            <a:endParaRPr lang="es-CL" sz="2105" dirty="0">
              <a:solidFill>
                <a:schemeClr val="bg1"/>
              </a:solidFill>
            </a:endParaRPr>
          </a:p>
        </p:txBody>
      </p:sp>
      <p:sp>
        <p:nvSpPr>
          <p:cNvPr id="37" name="2 CuadroTexto">
            <a:extLst>
              <a:ext uri="{FF2B5EF4-FFF2-40B4-BE49-F238E27FC236}">
                <a16:creationId xmlns:a16="http://schemas.microsoft.com/office/drawing/2014/main" xmlns="" id="{A24C4BE9-B5B7-4F14-8DD3-4AA059548343}"/>
              </a:ext>
            </a:extLst>
          </p:cNvPr>
          <p:cNvSpPr txBox="1"/>
          <p:nvPr/>
        </p:nvSpPr>
        <p:spPr>
          <a:xfrm>
            <a:off x="1287832" y="645095"/>
            <a:ext cx="8106226" cy="461665"/>
          </a:xfrm>
          <a:prstGeom prst="rect">
            <a:avLst/>
          </a:prstGeom>
          <a:noFill/>
        </p:spPr>
        <p:txBody>
          <a:bodyPr wrap="square" rtlCol="0">
            <a:spAutoFit/>
          </a:bodyPr>
          <a:lstStyle/>
          <a:p>
            <a:r>
              <a:rPr lang="es-CL" sz="2400" dirty="0">
                <a:solidFill>
                  <a:srgbClr val="0F4A89"/>
                </a:solidFill>
                <a:latin typeface="Segoe UI"/>
                <a:cs typeface="Segoe UI"/>
              </a:rPr>
              <a:t>Modelo de negocio usando </a:t>
            </a:r>
            <a:r>
              <a:rPr lang="es-CL" sz="2400" dirty="0" err="1">
                <a:solidFill>
                  <a:srgbClr val="0F4A89"/>
                </a:solidFill>
                <a:latin typeface="Segoe UI"/>
                <a:cs typeface="Segoe UI"/>
              </a:rPr>
              <a:t>Canvas</a:t>
            </a:r>
            <a:r>
              <a:rPr lang="es-CL" sz="2400" dirty="0">
                <a:solidFill>
                  <a:srgbClr val="0F4A89"/>
                </a:solidFill>
                <a:latin typeface="Segoe UI"/>
                <a:cs typeface="Segoe UI"/>
              </a:rPr>
              <a:t>. </a:t>
            </a:r>
          </a:p>
        </p:txBody>
      </p:sp>
    </p:spTree>
    <p:extLst>
      <p:ext uri="{BB962C8B-B14F-4D97-AF65-F5344CB8AC3E}">
        <p14:creationId xmlns:p14="http://schemas.microsoft.com/office/powerpoint/2010/main" val="2546959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noChangeArrowheads="1"/>
          </p:cNvSpPr>
          <p:nvPr>
            <p:ph type="title"/>
          </p:nvPr>
        </p:nvSpPr>
        <p:spPr>
          <a:xfrm>
            <a:off x="1097482" y="306823"/>
            <a:ext cx="8205880" cy="1334607"/>
          </a:xfrm>
        </p:spPr>
        <p:txBody>
          <a:bodyPr>
            <a:normAutofit/>
          </a:bodyPr>
          <a:lstStyle/>
          <a:p>
            <a:r>
              <a:rPr lang="es-ES" altLang="es-CL" sz="2400" dirty="0">
                <a:solidFill>
                  <a:srgbClr val="0F4A89"/>
                </a:solidFill>
                <a:latin typeface="Segoe UI"/>
                <a:ea typeface="Helvetica Neue" charset="0"/>
                <a:cs typeface="Segoe UI"/>
              </a:rPr>
              <a:t>Consultoría para desarrollar un roadmap o agenda de TD</a:t>
            </a:r>
          </a:p>
        </p:txBody>
      </p:sp>
      <p:sp>
        <p:nvSpPr>
          <p:cNvPr id="20483" name="Marcador de contenido 2"/>
          <p:cNvSpPr>
            <a:spLocks noGrp="1" noChangeArrowheads="1"/>
          </p:cNvSpPr>
          <p:nvPr>
            <p:ph idx="1"/>
          </p:nvPr>
        </p:nvSpPr>
        <p:spPr/>
        <p:txBody>
          <a:bodyPr/>
          <a:lstStyle/>
          <a:p>
            <a:pPr algn="just" eaLnBrk="1" hangingPunct="1">
              <a:spcBef>
                <a:spcPct val="0"/>
              </a:spcBef>
              <a:buFont typeface="Wingdings" pitchFamily="2" charset="2"/>
              <a:buNone/>
            </a:pPr>
            <a:r>
              <a:rPr lang="es-ES_tradnl" altLang="es-CL" sz="1600" b="1" dirty="0">
                <a:solidFill>
                  <a:srgbClr val="000000"/>
                </a:solidFill>
                <a:cs typeface="Arial" pitchFamily="34" charset="0"/>
              </a:rPr>
              <a:t>Objetivo General Consultoría Agenda de Transformación Digital (ADT):</a:t>
            </a:r>
          </a:p>
          <a:p>
            <a:pPr algn="just" eaLnBrk="1" hangingPunct="1">
              <a:spcBef>
                <a:spcPct val="0"/>
              </a:spcBef>
              <a:buFont typeface="Wingdings" pitchFamily="2" charset="2"/>
              <a:buNone/>
            </a:pPr>
            <a:endParaRPr lang="es-ES_tradnl" altLang="es-CL" sz="1600" b="1" dirty="0">
              <a:solidFill>
                <a:srgbClr val="000000"/>
              </a:solidFill>
              <a:cs typeface="Arial" pitchFamily="34" charset="0"/>
            </a:endParaRPr>
          </a:p>
          <a:p>
            <a:pPr algn="just" eaLnBrk="1" hangingPunct="1">
              <a:spcBef>
                <a:spcPct val="0"/>
              </a:spcBef>
              <a:buFont typeface="Wingdings" pitchFamily="2" charset="2"/>
              <a:buNone/>
            </a:pPr>
            <a:r>
              <a:rPr lang="es-CL" altLang="es-CL" sz="1600" dirty="0">
                <a:cs typeface="Arial" pitchFamily="34" charset="0"/>
              </a:rPr>
              <a:t>	Definir, construir y acordar una Agenda para implementar las trasformaciones en la organización y que pueden ser habilitadas por las herramientas de transformación digital, considerando los objetivos estratégicos de la empresa y los cambios en los modelos de negocio, organización, procesos y capacidades necesarias.</a:t>
            </a:r>
          </a:p>
          <a:p>
            <a:pPr algn="just" eaLnBrk="1" hangingPunct="1">
              <a:spcBef>
                <a:spcPct val="0"/>
              </a:spcBef>
              <a:buFont typeface="Wingdings" pitchFamily="2" charset="2"/>
              <a:buNone/>
            </a:pPr>
            <a:endParaRPr lang="es-CL" altLang="es-CL" sz="1600" dirty="0">
              <a:cs typeface="Arial" pitchFamily="34" charset="0"/>
            </a:endParaRPr>
          </a:p>
          <a:p>
            <a:pPr algn="just" eaLnBrk="1" hangingPunct="1">
              <a:spcBef>
                <a:spcPct val="0"/>
              </a:spcBef>
              <a:buFont typeface="Wingdings" pitchFamily="2" charset="2"/>
              <a:buNone/>
            </a:pPr>
            <a:endParaRPr lang="es-ES_tradnl" altLang="es-CL" sz="1600" b="1" dirty="0">
              <a:solidFill>
                <a:srgbClr val="000000"/>
              </a:solidFill>
              <a:cs typeface="Arial" pitchFamily="34" charset="0"/>
            </a:endParaRPr>
          </a:p>
          <a:p>
            <a:pPr algn="just" eaLnBrk="1" hangingPunct="1">
              <a:spcBef>
                <a:spcPct val="0"/>
              </a:spcBef>
              <a:buFont typeface="Wingdings" pitchFamily="2" charset="2"/>
              <a:buNone/>
            </a:pPr>
            <a:r>
              <a:rPr lang="es-ES_tradnl" altLang="es-CL" sz="1600" b="1" dirty="0">
                <a:solidFill>
                  <a:srgbClr val="000000"/>
                </a:solidFill>
                <a:cs typeface="Arial" pitchFamily="34" charset="0"/>
              </a:rPr>
              <a:t>Objetivos Específicos y Alcance:</a:t>
            </a:r>
            <a:endParaRPr lang="es-ES" altLang="es-CL" sz="1600" b="1" dirty="0">
              <a:solidFill>
                <a:srgbClr val="000000"/>
              </a:solidFill>
              <a:cs typeface="Arial" pitchFamily="34" charset="0"/>
            </a:endParaRPr>
          </a:p>
          <a:p>
            <a:pPr marL="0" indent="0" algn="just">
              <a:spcBef>
                <a:spcPct val="0"/>
              </a:spcBef>
              <a:buNone/>
            </a:pPr>
            <a:endParaRPr lang="es-ES_tradnl" altLang="es-CL" sz="1600" b="1" dirty="0">
              <a:solidFill>
                <a:srgbClr val="000000"/>
              </a:solidFill>
              <a:cs typeface="Arial" pitchFamily="34" charset="0"/>
            </a:endParaRPr>
          </a:p>
          <a:p>
            <a:pPr marL="342900" indent="-342900" algn="just">
              <a:spcBef>
                <a:spcPct val="0"/>
              </a:spcBef>
              <a:buAutoNum type="arabicPeriod"/>
            </a:pPr>
            <a:r>
              <a:rPr lang="es-CL" altLang="es-CL" sz="1600" dirty="0">
                <a:cs typeface="Arial" pitchFamily="34" charset="0"/>
              </a:rPr>
              <a:t>Definir la Agenda de Transformación Digital </a:t>
            </a:r>
            <a:r>
              <a:rPr lang="es-CL" sz="1600" dirty="0">
                <a:cs typeface="Arial" pitchFamily="34" charset="0"/>
              </a:rPr>
              <a:t>incluyendo:</a:t>
            </a:r>
          </a:p>
          <a:p>
            <a:pPr marL="342900" indent="-342900" algn="just">
              <a:spcBef>
                <a:spcPct val="0"/>
              </a:spcBef>
              <a:buAutoNum type="arabicPeriod"/>
            </a:pPr>
            <a:endParaRPr lang="es-CL" sz="1600" dirty="0">
              <a:cs typeface="Arial" pitchFamily="34" charset="0"/>
            </a:endParaRPr>
          </a:p>
          <a:p>
            <a:pPr marL="0" indent="0" algn="just">
              <a:spcBef>
                <a:spcPct val="0"/>
              </a:spcBef>
              <a:buNone/>
            </a:pPr>
            <a:r>
              <a:rPr lang="es-CL" sz="1600" dirty="0">
                <a:cs typeface="Arial" pitchFamily="34" charset="0"/>
              </a:rPr>
              <a:t>a) Identificar las dimensiones de la transformación digital (Clientes, formas de competir, datos, innovación y propuesta de valor) que mejor aplican a los objetivos estratégicos definidos,</a:t>
            </a:r>
          </a:p>
          <a:p>
            <a:pPr marL="0" indent="0" algn="just">
              <a:spcBef>
                <a:spcPct val="0"/>
              </a:spcBef>
              <a:buNone/>
            </a:pPr>
            <a:r>
              <a:rPr lang="es-CL" sz="1600" dirty="0">
                <a:cs typeface="Arial" pitchFamily="34" charset="0"/>
              </a:rPr>
              <a:t>b) Identificar las Herramientas de Transformación Digital  (HTD) que potencian las dimensiones antes señaladas en el caso particular,  </a:t>
            </a:r>
          </a:p>
          <a:p>
            <a:pPr marL="0" indent="0" algn="just">
              <a:spcBef>
                <a:spcPct val="0"/>
              </a:spcBef>
              <a:buNone/>
            </a:pPr>
            <a:r>
              <a:rPr lang="es-CL" sz="1600" dirty="0">
                <a:cs typeface="Arial" pitchFamily="34" charset="0"/>
              </a:rPr>
              <a:t>c) Identificar las iniciativas factibles de implementar, incluyendo las HTD y todas las transformaciones organizacionales necesarias,</a:t>
            </a:r>
          </a:p>
          <a:p>
            <a:pPr marL="0" indent="0" algn="just">
              <a:spcBef>
                <a:spcPct val="0"/>
              </a:spcBef>
              <a:buNone/>
            </a:pPr>
            <a:r>
              <a:rPr lang="es-CL" sz="1600" dirty="0">
                <a:cs typeface="Arial" pitchFamily="34" charset="0"/>
              </a:rPr>
              <a:t>c) Desarrollar un roadmap que priorice y programe la implementación de estas iniciativas.</a:t>
            </a:r>
          </a:p>
          <a:p>
            <a:pPr algn="just">
              <a:spcBef>
                <a:spcPct val="0"/>
              </a:spcBef>
              <a:buFont typeface="Arial" pitchFamily="34" charset="0"/>
              <a:buAutoNum type="arabicPeriod"/>
            </a:pPr>
            <a:endParaRPr lang="es-CL" sz="1600" dirty="0">
              <a:cs typeface="Arial" pitchFamily="34" charset="0"/>
            </a:endParaRPr>
          </a:p>
          <a:p>
            <a:pPr algn="just">
              <a:spcBef>
                <a:spcPct val="0"/>
              </a:spcBef>
              <a:buFont typeface="Arial" pitchFamily="34" charset="0"/>
              <a:buAutoNum type="arabicPeriod"/>
            </a:pPr>
            <a:endParaRPr lang="es-CL" sz="1600" dirty="0">
              <a:cs typeface="Arial" pitchFamily="34" charset="0"/>
            </a:endParaRPr>
          </a:p>
          <a:p>
            <a:pPr marL="0" indent="0" algn="just" eaLnBrk="1" hangingPunct="1">
              <a:spcBef>
                <a:spcPct val="0"/>
              </a:spcBef>
              <a:buNone/>
            </a:pPr>
            <a:r>
              <a:rPr lang="es-CL" altLang="es-CL" sz="1600" dirty="0">
                <a:cs typeface="Arial" pitchFamily="34" charset="0"/>
              </a:rPr>
              <a:t>2. Lograr que esta agenda produzca una visión  compartida y homogénea en materia de Transformación Digital y su aplicabilidad en la organización, entre el equipo de ejecutivos participantes. </a:t>
            </a:r>
          </a:p>
          <a:p>
            <a:pPr marL="0" indent="0" algn="just" eaLnBrk="1" hangingPunct="1">
              <a:spcBef>
                <a:spcPct val="0"/>
              </a:spcBef>
              <a:buNone/>
            </a:pPr>
            <a:endParaRPr lang="es-CL" altLang="es-CL" sz="1600" dirty="0">
              <a:cs typeface="Arial" pitchFamily="34" charset="0"/>
            </a:endParaRPr>
          </a:p>
          <a:p>
            <a:pPr marL="0" indent="0" algn="just" eaLnBrk="1" hangingPunct="1">
              <a:spcBef>
                <a:spcPct val="0"/>
              </a:spcBef>
              <a:buNone/>
            </a:pPr>
            <a:r>
              <a:rPr lang="es-CL" altLang="es-CL" sz="1600" dirty="0">
                <a:cs typeface="Arial" pitchFamily="34" charset="0"/>
              </a:rPr>
              <a:t>3. Desarrollar la ATD con activa participación de los ejecutivos participantes.</a:t>
            </a:r>
          </a:p>
          <a:p>
            <a:pPr marL="0" indent="0" algn="just" eaLnBrk="1" hangingPunct="1">
              <a:spcBef>
                <a:spcPct val="0"/>
              </a:spcBef>
              <a:buNone/>
            </a:pPr>
            <a:endParaRPr lang="es-CL" altLang="es-CL" sz="1600" dirty="0">
              <a:cs typeface="Arial" pitchFamily="34" charset="0"/>
            </a:endParaRPr>
          </a:p>
          <a:p>
            <a:pPr algn="just" eaLnBrk="1" hangingPunct="1">
              <a:spcBef>
                <a:spcPct val="0"/>
              </a:spcBef>
              <a:buFont typeface="Arial" pitchFamily="34" charset="0"/>
              <a:buAutoNum type="arabicPeriod"/>
            </a:pPr>
            <a:endParaRPr lang="es-ES_tradnl" altLang="es-CL" sz="1600" dirty="0">
              <a:cs typeface="Arial" pitchFamily="34" charset="0"/>
            </a:endParaRPr>
          </a:p>
        </p:txBody>
      </p:sp>
      <p:sp>
        <p:nvSpPr>
          <p:cNvPr id="20484" name="Marcador de número de diapositiva 3"/>
          <p:cNvSpPr>
            <a:spLocks noGrp="1" noChangeArrowheads="1"/>
          </p:cNvSpPr>
          <p:nvPr>
            <p:ph type="sldNum" sz="quarter" idx="10"/>
          </p:nvPr>
        </p:nvSpPr>
        <p:spPr>
          <a:xfrm>
            <a:off x="9303362" y="6971700"/>
            <a:ext cx="1299352" cy="503978"/>
          </a:xfrm>
          <a:noFill/>
        </p:spPr>
        <p:txBody>
          <a:bodyPr/>
          <a:lstStyle/>
          <a:p>
            <a:pPr algn="ctr"/>
            <a:fld id="{F00E496F-75D9-4FCF-AC53-2A4C5A13D79F}" type="slidenum">
              <a:rPr lang="es-ES_tradnl" altLang="es-CL" sz="1100">
                <a:latin typeface="Arial" pitchFamily="34" charset="0"/>
              </a:rPr>
              <a:pPr algn="ctr"/>
              <a:t>15</a:t>
            </a:fld>
            <a:endParaRPr lang="es-ES_tradnl" altLang="es-CL" sz="1100" dirty="0">
              <a:latin typeface="Arial" pitchFamily="34" charset="0"/>
            </a:endParaRPr>
          </a:p>
        </p:txBody>
      </p:sp>
      <p:sp>
        <p:nvSpPr>
          <p:cNvPr id="2" name="Estrella de 8 puntas 1"/>
          <p:cNvSpPr/>
          <p:nvPr/>
        </p:nvSpPr>
        <p:spPr>
          <a:xfrm>
            <a:off x="930336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77615052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2"/>
          <p:cNvSpPr>
            <a:spLocks noChangeArrowheads="1"/>
          </p:cNvSpPr>
          <p:nvPr/>
        </p:nvSpPr>
        <p:spPr bwMode="auto">
          <a:xfrm>
            <a:off x="3114946" y="1478687"/>
            <a:ext cx="3669742" cy="4842041"/>
          </a:xfrm>
          <a:prstGeom prst="rect">
            <a:avLst/>
          </a:prstGeom>
          <a:solidFill>
            <a:srgbClr val="D9D9D9"/>
          </a:solidFill>
          <a:ln w="9525">
            <a:solidFill>
              <a:srgbClr val="7F7F7F"/>
            </a:solidFill>
            <a:miter lim="800000"/>
            <a:headEnd/>
            <a:tailEnd/>
          </a:ln>
          <a:effectLst>
            <a:outerShdw blurRad="50800" dist="38100" dir="2700000" algn="tl" rotWithShape="0">
              <a:srgbClr val="808080">
                <a:alpha val="39998"/>
              </a:srgbClr>
            </a:outerShdw>
          </a:effectLst>
        </p:spPr>
        <p:txBody>
          <a:bodyPr wrap="none" lIns="104287" tIns="52144" rIns="184761" bIns="52144" anchor="ctr"/>
          <a:lstStyle/>
          <a:p>
            <a:pPr>
              <a:defRPr/>
            </a:pPr>
            <a:endParaRPr lang="es-CL" sz="1800" kern="0" dirty="0">
              <a:solidFill>
                <a:prstClr val="black"/>
              </a:solidFill>
              <a:latin typeface="Arial"/>
              <a:cs typeface="Arial" pitchFamily="34" charset="0"/>
            </a:endParaRPr>
          </a:p>
        </p:txBody>
      </p:sp>
      <p:sp>
        <p:nvSpPr>
          <p:cNvPr id="45" name="Rectangle 5"/>
          <p:cNvSpPr>
            <a:spLocks noChangeArrowheads="1"/>
          </p:cNvSpPr>
          <p:nvPr/>
        </p:nvSpPr>
        <p:spPr bwMode="auto">
          <a:xfrm>
            <a:off x="3367390" y="2547891"/>
            <a:ext cx="3116589" cy="3652094"/>
          </a:xfrm>
          <a:prstGeom prst="rect">
            <a:avLst/>
          </a:prstGeom>
          <a:solidFill>
            <a:srgbClr val="A6A6A6"/>
          </a:solidFill>
          <a:ln>
            <a:noFill/>
          </a:ln>
          <a:effectLst>
            <a:outerShdw blurRad="50800" dist="38100" dir="2700000" algn="tl" rotWithShape="0">
              <a:srgbClr val="808080">
                <a:alpha val="39998"/>
              </a:srgbClr>
            </a:outerShdw>
          </a:effectLst>
        </p:spPr>
        <p:txBody>
          <a:bodyPr wrap="none" lIns="104287" tIns="52144" rIns="184761" bIns="52144" anchor="ctr"/>
          <a:lstStyle/>
          <a:p>
            <a:pPr>
              <a:defRPr/>
            </a:pPr>
            <a:endParaRPr lang="es-CL" sz="1200" kern="0" dirty="0">
              <a:solidFill>
                <a:prstClr val="black"/>
              </a:solidFill>
              <a:latin typeface="Arial"/>
              <a:cs typeface="Arial" pitchFamily="34" charset="0"/>
            </a:endParaRPr>
          </a:p>
        </p:txBody>
      </p:sp>
      <p:sp>
        <p:nvSpPr>
          <p:cNvPr id="21510" name="Text Box 8"/>
          <p:cNvSpPr txBox="1">
            <a:spLocks noChangeArrowheads="1"/>
          </p:cNvSpPr>
          <p:nvPr/>
        </p:nvSpPr>
        <p:spPr bwMode="auto">
          <a:xfrm>
            <a:off x="3367390" y="1749488"/>
            <a:ext cx="3116589" cy="305361"/>
          </a:xfrm>
          <a:prstGeom prst="rect">
            <a:avLst/>
          </a:prstGeom>
          <a:noFill/>
          <a:ln w="9525">
            <a:noFill/>
            <a:miter lim="800000"/>
            <a:headEnd/>
            <a:tailEnd/>
          </a:ln>
        </p:spPr>
        <p:txBody>
          <a:bodyPr lIns="104287" tIns="52144" rIns="184761" bIns="52144" anchor="ctr">
            <a:spAutoFit/>
          </a:bodyPr>
          <a:lstStyle/>
          <a:p>
            <a:pPr algn="ctr" eaLnBrk="1" hangingPunct="1"/>
            <a:r>
              <a:rPr kumimoji="1" lang="es-CL" altLang="es-CL" sz="1300" b="1" dirty="0">
                <a:latin typeface="Arial" pitchFamily="34" charset="0"/>
              </a:rPr>
              <a:t>Definición de la Estrategia de TD</a:t>
            </a:r>
            <a:endParaRPr kumimoji="1" lang="es-ES_tradnl" altLang="es-CL" sz="1300" b="1" dirty="0">
              <a:latin typeface="Arial" pitchFamily="34" charset="0"/>
            </a:endParaRPr>
          </a:p>
        </p:txBody>
      </p:sp>
      <p:sp>
        <p:nvSpPr>
          <p:cNvPr id="50" name="Rectangle 12"/>
          <p:cNvSpPr>
            <a:spLocks noChangeArrowheads="1"/>
          </p:cNvSpPr>
          <p:nvPr/>
        </p:nvSpPr>
        <p:spPr bwMode="auto">
          <a:xfrm>
            <a:off x="3536364" y="6753508"/>
            <a:ext cx="2778496" cy="669346"/>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104287" tIns="52144" rIns="184761" bIns="52144"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defRPr/>
            </a:pPr>
            <a:r>
              <a:rPr kumimoji="1" lang="es-ES_tradnl" altLang="es-CL" sz="1100" b="1" dirty="0">
                <a:solidFill>
                  <a:srgbClr val="FFFFFF"/>
                </a:solidFill>
                <a:latin typeface="Arial" panose="020B0604020202020204" pitchFamily="34" charset="0"/>
              </a:rPr>
              <a:t>Agenda de TD</a:t>
            </a:r>
          </a:p>
        </p:txBody>
      </p:sp>
      <p:sp>
        <p:nvSpPr>
          <p:cNvPr id="53" name="AutoShape 15"/>
          <p:cNvSpPr>
            <a:spLocks noChangeArrowheads="1"/>
          </p:cNvSpPr>
          <p:nvPr/>
        </p:nvSpPr>
        <p:spPr bwMode="auto">
          <a:xfrm>
            <a:off x="4462529" y="6338146"/>
            <a:ext cx="980083" cy="335986"/>
          </a:xfrm>
          <a:prstGeom prst="downArrow">
            <a:avLst>
              <a:gd name="adj1" fmla="val 50000"/>
              <a:gd name="adj2" fmla="val 44583"/>
            </a:avLst>
          </a:prstGeom>
          <a:solidFill>
            <a:schemeClr val="bg1">
              <a:lumMod val="65000"/>
            </a:scheme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lIns="104287" tIns="52144" rIns="184761" bIns="52144" anchor="ctr"/>
          <a:lstStyle/>
          <a:p>
            <a:pPr>
              <a:defRPr/>
            </a:pPr>
            <a:endParaRPr lang="es-CL" sz="1200" kern="0" dirty="0">
              <a:solidFill>
                <a:prstClr val="white"/>
              </a:solidFill>
              <a:latin typeface="Arial"/>
              <a:cs typeface="Arial" pitchFamily="34" charset="0"/>
            </a:endParaRPr>
          </a:p>
        </p:txBody>
      </p:sp>
      <p:sp>
        <p:nvSpPr>
          <p:cNvPr id="13340" name="Text Box 20"/>
          <p:cNvSpPr txBox="1">
            <a:spLocks noChangeArrowheads="1"/>
          </p:cNvSpPr>
          <p:nvPr/>
        </p:nvSpPr>
        <p:spPr bwMode="auto">
          <a:xfrm rot="16200000">
            <a:off x="2309093" y="1840902"/>
            <a:ext cx="1030705" cy="306276"/>
          </a:xfrm>
          <a:prstGeom prst="rect">
            <a:avLst/>
          </a:prstGeom>
          <a:noFill/>
          <a:ln>
            <a:noFill/>
          </a:ln>
        </p:spPr>
        <p:txBody>
          <a:bodyPr lIns="104287" tIns="52144" rIns="184761" bIns="52144" anchor="ctr">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eaLnBrk="0" hangingPunct="0">
              <a:buFont typeface="Wingdings" charset="0"/>
              <a:defRPr>
                <a:solidFill>
                  <a:schemeClr val="tx1"/>
                </a:solidFill>
                <a:latin typeface="Arial" charset="0"/>
                <a:ea typeface="ＭＳ Ｐゴシック" charset="0"/>
              </a:defRPr>
            </a:lvl6pPr>
            <a:lvl7pPr eaLnBrk="0" hangingPunct="0">
              <a:buFont typeface="Wingdings" charset="0"/>
              <a:defRPr>
                <a:solidFill>
                  <a:schemeClr val="tx1"/>
                </a:solidFill>
                <a:latin typeface="Arial" charset="0"/>
                <a:ea typeface="ＭＳ Ｐゴシック" charset="0"/>
              </a:defRPr>
            </a:lvl7pPr>
            <a:lvl8pPr eaLnBrk="0" hangingPunct="0">
              <a:buFont typeface="Wingdings" charset="0"/>
              <a:defRPr>
                <a:solidFill>
                  <a:schemeClr val="tx1"/>
                </a:solidFill>
                <a:latin typeface="Arial" charset="0"/>
                <a:ea typeface="ＭＳ Ｐゴシック" charset="0"/>
              </a:defRPr>
            </a:lvl8pPr>
            <a:lvl9pPr eaLnBrk="0" hangingPunct="0">
              <a:buFont typeface="Wingdings" charset="0"/>
              <a:defRPr>
                <a:solidFill>
                  <a:schemeClr val="tx1"/>
                </a:solidFill>
                <a:latin typeface="Arial" charset="0"/>
                <a:ea typeface="ＭＳ Ｐゴシック" charset="0"/>
              </a:defRPr>
            </a:lvl9pPr>
          </a:lstStyle>
          <a:p>
            <a:pPr algn="ctr" eaLnBrk="1" hangingPunct="1">
              <a:defRPr/>
            </a:pPr>
            <a:r>
              <a:rPr kumimoji="1" lang="es-ES_tradnl" sz="1300" b="1" dirty="0">
                <a:solidFill>
                  <a:schemeClr val="tx1">
                    <a:lumMod val="50000"/>
                    <a:lumOff val="50000"/>
                  </a:schemeClr>
                </a:solidFill>
                <a:ea typeface="MS PGothic" charset="0"/>
                <a:cs typeface="MS PGothic" charset="0"/>
              </a:rPr>
              <a:t>Etapas</a:t>
            </a:r>
          </a:p>
        </p:txBody>
      </p:sp>
      <p:sp>
        <p:nvSpPr>
          <p:cNvPr id="21536" name="Text Box 24"/>
          <p:cNvSpPr txBox="1">
            <a:spLocks noChangeArrowheads="1"/>
          </p:cNvSpPr>
          <p:nvPr/>
        </p:nvSpPr>
        <p:spPr bwMode="auto">
          <a:xfrm rot="-5400000">
            <a:off x="2191371" y="6571999"/>
            <a:ext cx="1249446" cy="505416"/>
          </a:xfrm>
          <a:prstGeom prst="rect">
            <a:avLst/>
          </a:prstGeom>
          <a:noFill/>
          <a:ln w="9525">
            <a:noFill/>
            <a:miter lim="800000"/>
            <a:headEnd/>
            <a:tailEnd/>
          </a:ln>
        </p:spPr>
        <p:txBody>
          <a:bodyPr wrap="square" lIns="104287" tIns="52144" rIns="184761" bIns="52144" anchor="ctr">
            <a:spAutoFit/>
          </a:bodyPr>
          <a:lstStyle/>
          <a:p>
            <a:pPr eaLnBrk="1" hangingPunct="1"/>
            <a:r>
              <a:rPr kumimoji="1" lang="es-ES_tradnl" altLang="es-CL" sz="1300" b="1" dirty="0">
                <a:solidFill>
                  <a:srgbClr val="7F7F7F"/>
                </a:solidFill>
                <a:latin typeface="Arial" pitchFamily="34" charset="0"/>
              </a:rPr>
              <a:t>Productos</a:t>
            </a:r>
          </a:p>
          <a:p>
            <a:pPr eaLnBrk="1" hangingPunct="1"/>
            <a:r>
              <a:rPr kumimoji="1" lang="es-ES_tradnl" altLang="es-CL" sz="1300" b="1" dirty="0">
                <a:solidFill>
                  <a:srgbClr val="7F7F7F"/>
                </a:solidFill>
                <a:latin typeface="Arial" pitchFamily="34" charset="0"/>
              </a:rPr>
              <a:t>Generados</a:t>
            </a:r>
          </a:p>
        </p:txBody>
      </p:sp>
      <p:sp>
        <p:nvSpPr>
          <p:cNvPr id="67" name="Text Box 10"/>
          <p:cNvSpPr txBox="1">
            <a:spLocks noChangeArrowheads="1"/>
          </p:cNvSpPr>
          <p:nvPr/>
        </p:nvSpPr>
        <p:spPr bwMode="auto">
          <a:xfrm>
            <a:off x="3536305" y="2671445"/>
            <a:ext cx="2789896" cy="638723"/>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104287" tIns="52144" rIns="184761" bIns="52144"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defRPr/>
            </a:pPr>
            <a:r>
              <a:rPr kumimoji="1" lang="es-ES_tradnl" altLang="es-CL" sz="1100" b="1" dirty="0">
                <a:solidFill>
                  <a:srgbClr val="FFFFFF"/>
                </a:solidFill>
                <a:latin typeface="Arial" panose="020B0604020202020204" pitchFamily="34" charset="0"/>
              </a:rPr>
              <a:t>Análisis Visiones de Grupos de Interés y Antecedentes</a:t>
            </a:r>
          </a:p>
        </p:txBody>
      </p:sp>
      <p:sp>
        <p:nvSpPr>
          <p:cNvPr id="68" name="Text Box 10"/>
          <p:cNvSpPr txBox="1">
            <a:spLocks noChangeArrowheads="1"/>
          </p:cNvSpPr>
          <p:nvPr/>
        </p:nvSpPr>
        <p:spPr bwMode="auto">
          <a:xfrm>
            <a:off x="3536305" y="3452090"/>
            <a:ext cx="2789896" cy="572226"/>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104287" tIns="52144" rIns="184761" bIns="52144"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defRPr/>
            </a:pPr>
            <a:r>
              <a:rPr kumimoji="1" lang="es-ES_tradnl" altLang="es-CL" sz="1100" b="1" dirty="0">
                <a:solidFill>
                  <a:srgbClr val="FFFFFF"/>
                </a:solidFill>
                <a:latin typeface="Arial" panose="020B0604020202020204" pitchFamily="34" charset="0"/>
              </a:rPr>
              <a:t>Generación de Hipótesis  de Agenda de Transformación Digital</a:t>
            </a:r>
          </a:p>
        </p:txBody>
      </p:sp>
      <p:sp>
        <p:nvSpPr>
          <p:cNvPr id="69" name="Text Box 10"/>
          <p:cNvSpPr txBox="1">
            <a:spLocks noChangeArrowheads="1"/>
          </p:cNvSpPr>
          <p:nvPr/>
        </p:nvSpPr>
        <p:spPr bwMode="auto">
          <a:xfrm>
            <a:off x="3550667" y="4201612"/>
            <a:ext cx="2789896" cy="47598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104287" tIns="52144" rIns="184761" bIns="52144"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defRPr/>
            </a:pPr>
            <a:r>
              <a:rPr kumimoji="1" lang="es-ES_tradnl" altLang="es-CL" sz="1100" b="1" dirty="0">
                <a:solidFill>
                  <a:srgbClr val="FFFFFF"/>
                </a:solidFill>
                <a:latin typeface="Arial" panose="020B0604020202020204" pitchFamily="34" charset="0"/>
              </a:rPr>
              <a:t>Desarrollo de la ATD con ejecutivos</a:t>
            </a:r>
          </a:p>
        </p:txBody>
      </p:sp>
      <p:sp>
        <p:nvSpPr>
          <p:cNvPr id="70" name="Text Box 10"/>
          <p:cNvSpPr txBox="1">
            <a:spLocks noChangeArrowheads="1"/>
          </p:cNvSpPr>
          <p:nvPr/>
        </p:nvSpPr>
        <p:spPr bwMode="auto">
          <a:xfrm>
            <a:off x="3536305" y="4858589"/>
            <a:ext cx="2789896" cy="549476"/>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104287" tIns="52144" rIns="184761" bIns="52144" anchor="ctr"/>
          <a:lstStyle>
            <a:defPPr>
              <a:defRPr lang="es-ES"/>
            </a:defPPr>
            <a:lvl1pPr>
              <a:spcBef>
                <a:spcPct val="50000"/>
              </a:spcBef>
              <a:defRPr kumimoji="1" sz="1100" b="1">
                <a:solidFill>
                  <a:srgbClr val="FFFFFF"/>
                </a:solidFill>
                <a:latin typeface="Arial" panose="020B0604020202020204" pitchFamily="34" charset="0"/>
                <a:ea typeface="MS PGothic" panose="020B0600070205080204" pitchFamily="34" charset="-128"/>
              </a:defRPr>
            </a:lvl1pPr>
            <a:lvl2pPr marL="742950" indent="-285750">
              <a:defRPr sz="2400">
                <a:latin typeface="Times New Roman" panose="02020603050405020304" pitchFamily="18" charset="0"/>
                <a:ea typeface="MS PGothic" panose="020B0600070205080204" pitchFamily="34" charset="-128"/>
              </a:defRPr>
            </a:lvl2pPr>
            <a:lvl3pPr marL="1143000" indent="-228600">
              <a:defRPr sz="2400">
                <a:latin typeface="Times New Roman" panose="02020603050405020304" pitchFamily="18" charset="0"/>
                <a:ea typeface="MS PGothic" panose="020B0600070205080204" pitchFamily="34" charset="-128"/>
              </a:defRPr>
            </a:lvl3pPr>
            <a:lvl4pPr marL="1600200" indent="-228600">
              <a:defRPr sz="2400">
                <a:latin typeface="Times New Roman" panose="02020603050405020304" pitchFamily="18" charset="0"/>
                <a:ea typeface="MS PGothic" panose="020B0600070205080204" pitchFamily="34" charset="-128"/>
              </a:defRPr>
            </a:lvl4pPr>
            <a:lvl5pPr marL="2057400" indent="-228600">
              <a:defRPr sz="2400">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latin typeface="Times New Roman" panose="02020603050405020304" pitchFamily="18" charset="0"/>
                <a:ea typeface="MS PGothic" panose="020B0600070205080204" pitchFamily="34" charset="-128"/>
              </a:defRPr>
            </a:lvl9pPr>
          </a:lstStyle>
          <a:p>
            <a:r>
              <a:rPr lang="es-ES_tradnl" altLang="es-CL" dirty="0"/>
              <a:t>Definición Proyectos e Iniciativas, asociados a la TD</a:t>
            </a:r>
          </a:p>
        </p:txBody>
      </p:sp>
      <p:sp>
        <p:nvSpPr>
          <p:cNvPr id="21562" name="Título 1"/>
          <p:cNvSpPr>
            <a:spLocks noGrp="1" noChangeArrowheads="1"/>
          </p:cNvSpPr>
          <p:nvPr>
            <p:ph type="title"/>
          </p:nvPr>
        </p:nvSpPr>
        <p:spPr>
          <a:xfrm>
            <a:off x="1097482" y="306823"/>
            <a:ext cx="5892504" cy="1242611"/>
          </a:xfrm>
        </p:spPr>
        <p:txBody>
          <a:bodyPr vert="horz" lIns="91440" tIns="52144" rIns="45720" bIns="52144" rtlCol="0" anchor="ctr">
            <a:normAutofit/>
          </a:bodyPr>
          <a:lstStyle/>
          <a:p>
            <a:r>
              <a:rPr lang="es-ES" altLang="es-CL" sz="2000" dirty="0">
                <a:solidFill>
                  <a:srgbClr val="0F4A89"/>
                </a:solidFill>
                <a:latin typeface="Segoe UI"/>
                <a:ea typeface="Helvetica Neue" charset="0"/>
                <a:cs typeface="Segoe UI"/>
              </a:rPr>
              <a:t>Metodología de Trabajo</a:t>
            </a:r>
          </a:p>
        </p:txBody>
      </p:sp>
      <p:sp>
        <p:nvSpPr>
          <p:cNvPr id="36" name="Text Box 20"/>
          <p:cNvSpPr txBox="1">
            <a:spLocks noChangeArrowheads="1"/>
          </p:cNvSpPr>
          <p:nvPr/>
        </p:nvSpPr>
        <p:spPr bwMode="auto">
          <a:xfrm rot="16200000">
            <a:off x="1020674" y="4182301"/>
            <a:ext cx="3652094" cy="306276"/>
          </a:xfrm>
          <a:prstGeom prst="rect">
            <a:avLst/>
          </a:prstGeom>
          <a:noFill/>
          <a:ln>
            <a:noFill/>
          </a:ln>
        </p:spPr>
        <p:txBody>
          <a:bodyPr lIns="104287" tIns="52144" rIns="184761" bIns="52144" anchor="ctr">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eaLnBrk="0" hangingPunct="0">
              <a:buFont typeface="Wingdings" charset="0"/>
              <a:defRPr>
                <a:solidFill>
                  <a:schemeClr val="tx1"/>
                </a:solidFill>
                <a:latin typeface="Arial" charset="0"/>
                <a:ea typeface="ＭＳ Ｐゴシック" charset="0"/>
              </a:defRPr>
            </a:lvl6pPr>
            <a:lvl7pPr eaLnBrk="0" hangingPunct="0">
              <a:buFont typeface="Wingdings" charset="0"/>
              <a:defRPr>
                <a:solidFill>
                  <a:schemeClr val="tx1"/>
                </a:solidFill>
                <a:latin typeface="Arial" charset="0"/>
                <a:ea typeface="ＭＳ Ｐゴシック" charset="0"/>
              </a:defRPr>
            </a:lvl7pPr>
            <a:lvl8pPr eaLnBrk="0" hangingPunct="0">
              <a:buFont typeface="Wingdings" charset="0"/>
              <a:defRPr>
                <a:solidFill>
                  <a:schemeClr val="tx1"/>
                </a:solidFill>
                <a:latin typeface="Arial" charset="0"/>
                <a:ea typeface="ＭＳ Ｐゴシック" charset="0"/>
              </a:defRPr>
            </a:lvl8pPr>
            <a:lvl9pPr eaLnBrk="0" hangingPunct="0">
              <a:buFont typeface="Wingdings" charset="0"/>
              <a:defRPr>
                <a:solidFill>
                  <a:schemeClr val="tx1"/>
                </a:solidFill>
                <a:latin typeface="Arial" charset="0"/>
                <a:ea typeface="ＭＳ Ｐゴシック" charset="0"/>
              </a:defRPr>
            </a:lvl9pPr>
          </a:lstStyle>
          <a:p>
            <a:pPr algn="ctr" eaLnBrk="1" hangingPunct="1">
              <a:defRPr/>
            </a:pPr>
            <a:r>
              <a:rPr kumimoji="1" lang="es-ES_tradnl" sz="1300" b="1" dirty="0">
                <a:solidFill>
                  <a:schemeClr val="tx1">
                    <a:lumMod val="50000"/>
                    <a:lumOff val="50000"/>
                  </a:schemeClr>
                </a:solidFill>
                <a:ea typeface="MS PGothic" charset="0"/>
                <a:cs typeface="MS PGothic" charset="0"/>
              </a:rPr>
              <a:t>Sub-etapas</a:t>
            </a:r>
          </a:p>
        </p:txBody>
      </p:sp>
      <p:sp>
        <p:nvSpPr>
          <p:cNvPr id="15" name="Estrella de 8 puntas 14"/>
          <p:cNvSpPr/>
          <p:nvPr/>
        </p:nvSpPr>
        <p:spPr>
          <a:xfrm>
            <a:off x="1013204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510959921"/>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0"/>
          </p:nvPr>
        </p:nvSpPr>
        <p:spPr>
          <a:xfrm rot="16200000">
            <a:off x="117278" y="1173929"/>
            <a:ext cx="1111203" cy="926252"/>
          </a:xfrm>
          <a:solidFill>
            <a:schemeClr val="tx1">
              <a:lumMod val="50000"/>
              <a:lumOff val="50000"/>
              <a:alpha val="27843"/>
            </a:schemeClr>
          </a:solidFill>
        </p:spPr>
        <p:txBody>
          <a:bodyPr/>
          <a:lstStyle/>
          <a:p>
            <a:pPr>
              <a:defRPr/>
            </a:pPr>
            <a:r>
              <a:rPr lang="es-CL" sz="1100"/>
              <a:t>Sub-Etapa</a:t>
            </a:r>
          </a:p>
        </p:txBody>
      </p:sp>
      <p:sp>
        <p:nvSpPr>
          <p:cNvPr id="4" name="Marcador de texto 3"/>
          <p:cNvSpPr>
            <a:spLocks noGrp="1"/>
          </p:cNvSpPr>
          <p:nvPr>
            <p:ph type="body" sz="quarter" idx="11"/>
          </p:nvPr>
        </p:nvSpPr>
        <p:spPr>
          <a:xfrm>
            <a:off x="1219536" y="1081454"/>
            <a:ext cx="1693785" cy="1111203"/>
          </a:xfrm>
          <a:prstGeom prst="homePlate">
            <a:avLst>
              <a:gd name="adj" fmla="val 50002"/>
            </a:avLst>
          </a:prstGeom>
          <a:gradFill rotWithShape="1">
            <a:gsLst>
              <a:gs pos="0">
                <a:srgbClr val="3A7CCB"/>
              </a:gs>
              <a:gs pos="20000">
                <a:srgbClr val="3C7BC7"/>
              </a:gs>
              <a:gs pos="100000">
                <a:srgbClr val="2C5D98"/>
              </a:gs>
            </a:gsLst>
            <a:lin ang="5400000"/>
          </a:gradFill>
          <a:ln>
            <a:solidFill>
              <a:srgbClr val="4A7EBB"/>
            </a:solidFill>
          </a:ln>
          <a:effectLst>
            <a:outerShdw blurRad="40000" dist="23000" dir="5400000" rotWithShape="0">
              <a:srgbClr val="808080">
                <a:alpha val="34998"/>
              </a:srgbClr>
            </a:outerShdw>
          </a:effectLst>
        </p:spPr>
        <p:txBody>
          <a:bodyPr rIns="184761"/>
          <a:lstStyle/>
          <a:p>
            <a:pPr marL="0" indent="0" algn="ctr">
              <a:spcBef>
                <a:spcPct val="50000"/>
              </a:spcBef>
              <a:buNone/>
              <a:defRPr/>
            </a:pPr>
            <a:r>
              <a:rPr kumimoji="1" lang="es-CL" altLang="es-CL" sz="1100">
                <a:solidFill>
                  <a:srgbClr val="FFFFFF"/>
                </a:solidFill>
                <a:latin typeface="Arial" panose="020B0604020202020204" pitchFamily="34" charset="0"/>
                <a:ea typeface="MS PGothic" panose="020B0600070205080204" pitchFamily="34" charset="-128"/>
              </a:rPr>
              <a:t>1</a:t>
            </a:r>
          </a:p>
          <a:p>
            <a:pPr marL="0" indent="0" algn="ctr">
              <a:spcBef>
                <a:spcPct val="50000"/>
              </a:spcBef>
              <a:buNone/>
              <a:defRPr/>
            </a:pPr>
            <a:r>
              <a:rPr kumimoji="1" lang="es-CL" altLang="es-CL" sz="1100">
                <a:solidFill>
                  <a:srgbClr val="FFFFFF"/>
                </a:solidFill>
                <a:latin typeface="Arial" panose="020B0604020202020204" pitchFamily="34" charset="0"/>
                <a:ea typeface="MS PGothic" panose="020B0600070205080204" pitchFamily="34" charset="-128"/>
              </a:rPr>
              <a:t>Análisis Visiones Grupos de Interés y Antecedentes </a:t>
            </a:r>
          </a:p>
        </p:txBody>
      </p:sp>
      <p:sp>
        <p:nvSpPr>
          <p:cNvPr id="6" name="Marcador de texto 5"/>
          <p:cNvSpPr>
            <a:spLocks noGrp="1"/>
          </p:cNvSpPr>
          <p:nvPr>
            <p:ph type="body" sz="quarter" idx="13"/>
          </p:nvPr>
        </p:nvSpPr>
        <p:spPr>
          <a:xfrm rot="16200000">
            <a:off x="-1787515" y="4268671"/>
            <a:ext cx="4920788" cy="926252"/>
          </a:xfrm>
        </p:spPr>
        <p:txBody>
          <a:bodyPr/>
          <a:lstStyle/>
          <a:p>
            <a:pPr>
              <a:defRPr/>
            </a:pPr>
            <a:r>
              <a:rPr lang="es-CL" sz="1100" dirty="0"/>
              <a:t>Actividades</a:t>
            </a:r>
          </a:p>
        </p:txBody>
      </p:sp>
      <p:sp>
        <p:nvSpPr>
          <p:cNvPr id="10" name="Marcador de texto 9"/>
          <p:cNvSpPr>
            <a:spLocks noGrp="1"/>
          </p:cNvSpPr>
          <p:nvPr>
            <p:ph type="body" sz="quarter" idx="17"/>
          </p:nvPr>
        </p:nvSpPr>
        <p:spPr>
          <a:xfrm>
            <a:off x="3109160" y="1081454"/>
            <a:ext cx="2236746" cy="1111203"/>
          </a:xfrm>
          <a:prstGeom prst="homePlate">
            <a:avLst>
              <a:gd name="adj" fmla="val 49998"/>
            </a:avLst>
          </a:prstGeom>
          <a:gradFill rotWithShape="1">
            <a:gsLst>
              <a:gs pos="0">
                <a:srgbClr val="3A7CCB"/>
              </a:gs>
              <a:gs pos="20000">
                <a:srgbClr val="3C7BC7"/>
              </a:gs>
              <a:gs pos="100000">
                <a:srgbClr val="2C5D98"/>
              </a:gs>
            </a:gsLst>
            <a:lin ang="5400000"/>
          </a:gradFill>
          <a:ln>
            <a:solidFill>
              <a:srgbClr val="4A7EBB"/>
            </a:solidFill>
          </a:ln>
          <a:effectLst>
            <a:outerShdw blurRad="40000" dist="23000" dir="5400000" rotWithShape="0">
              <a:srgbClr val="808080">
                <a:alpha val="34998"/>
              </a:srgbClr>
            </a:outerShdw>
          </a:effectLst>
        </p:spPr>
        <p:txBody>
          <a:bodyPr rIns="184761"/>
          <a:lstStyle/>
          <a:p>
            <a:pPr>
              <a:spcBef>
                <a:spcPct val="50000"/>
              </a:spcBef>
              <a:spcAft>
                <a:spcPct val="0"/>
              </a:spcAft>
              <a:defRPr/>
            </a:pPr>
            <a:r>
              <a:rPr kumimoji="1" lang="es-CL" altLang="es-CL" sz="1100" dirty="0">
                <a:solidFill>
                  <a:srgbClr val="FFFFFF"/>
                </a:solidFill>
                <a:latin typeface="Arial" panose="020B0604020202020204" pitchFamily="34" charset="0"/>
                <a:ea typeface="MS PGothic" panose="020B0600070205080204" pitchFamily="34" charset="-128"/>
              </a:rPr>
              <a:t>2</a:t>
            </a:r>
          </a:p>
          <a:p>
            <a:pPr>
              <a:spcBef>
                <a:spcPct val="50000"/>
              </a:spcBef>
              <a:spcAft>
                <a:spcPct val="0"/>
              </a:spcAft>
              <a:defRPr/>
            </a:pPr>
            <a:r>
              <a:rPr kumimoji="1" lang="es-CL" altLang="es-CL" sz="1100" dirty="0">
                <a:solidFill>
                  <a:srgbClr val="FFFFFF"/>
                </a:solidFill>
                <a:latin typeface="Arial" panose="020B0604020202020204" pitchFamily="34" charset="0"/>
                <a:ea typeface="MS PGothic" panose="020B0600070205080204" pitchFamily="34" charset="-128"/>
              </a:rPr>
              <a:t>Generación de </a:t>
            </a:r>
            <a:r>
              <a:rPr kumimoji="1" lang="es-CL" altLang="es-CL" sz="1100" dirty="0" err="1">
                <a:solidFill>
                  <a:srgbClr val="FFFFFF"/>
                </a:solidFill>
                <a:latin typeface="Arial" panose="020B0604020202020204" pitchFamily="34" charset="0"/>
                <a:ea typeface="MS PGothic" panose="020B0600070205080204" pitchFamily="34" charset="-128"/>
              </a:rPr>
              <a:t>hipótesis</a:t>
            </a:r>
            <a:r>
              <a:rPr kumimoji="1" lang="es-CL" altLang="es-CL" sz="1100" dirty="0">
                <a:solidFill>
                  <a:srgbClr val="FFFFFF"/>
                </a:solidFill>
                <a:latin typeface="Arial" panose="020B0604020202020204" pitchFamily="34" charset="0"/>
                <a:ea typeface="MS PGothic" panose="020B0600070205080204" pitchFamily="34" charset="-128"/>
              </a:rPr>
              <a:t> de ATD</a:t>
            </a:r>
          </a:p>
        </p:txBody>
      </p:sp>
      <p:sp>
        <p:nvSpPr>
          <p:cNvPr id="11" name="Marcador de texto 10"/>
          <p:cNvSpPr>
            <a:spLocks noGrp="1"/>
          </p:cNvSpPr>
          <p:nvPr>
            <p:ph type="body" sz="quarter" idx="18"/>
          </p:nvPr>
        </p:nvSpPr>
        <p:spPr>
          <a:xfrm>
            <a:off x="5514822" y="1081454"/>
            <a:ext cx="1919250" cy="1111203"/>
          </a:xfrm>
          <a:prstGeom prst="homePlate">
            <a:avLst>
              <a:gd name="adj" fmla="val 50001"/>
            </a:avLst>
          </a:prstGeom>
          <a:gradFill rotWithShape="1">
            <a:gsLst>
              <a:gs pos="0">
                <a:srgbClr val="3A7CCB"/>
              </a:gs>
              <a:gs pos="20000">
                <a:srgbClr val="3C7BC7"/>
              </a:gs>
              <a:gs pos="100000">
                <a:srgbClr val="2C5D98"/>
              </a:gs>
            </a:gsLst>
            <a:lin ang="5400000"/>
          </a:gradFill>
          <a:ln>
            <a:solidFill>
              <a:srgbClr val="4A7EBB"/>
            </a:solidFill>
          </a:ln>
          <a:effectLst>
            <a:outerShdw blurRad="40000" dist="23000" dir="5400000" rotWithShape="0">
              <a:srgbClr val="808080">
                <a:alpha val="34998"/>
              </a:srgbClr>
            </a:outerShdw>
          </a:effectLst>
        </p:spPr>
        <p:txBody>
          <a:bodyPr rIns="184761"/>
          <a:lstStyle/>
          <a:p>
            <a:pPr>
              <a:spcBef>
                <a:spcPct val="50000"/>
              </a:spcBef>
              <a:spcAft>
                <a:spcPct val="0"/>
              </a:spcAft>
              <a:defRPr/>
            </a:pPr>
            <a:r>
              <a:rPr kumimoji="1" lang="es-CL" altLang="es-CL" sz="1100" dirty="0">
                <a:solidFill>
                  <a:srgbClr val="FFFFFF"/>
                </a:solidFill>
                <a:latin typeface="Arial" panose="020B0604020202020204" pitchFamily="34" charset="0"/>
                <a:ea typeface="MS PGothic" panose="020B0600070205080204" pitchFamily="34" charset="-128"/>
              </a:rPr>
              <a:t>3</a:t>
            </a:r>
          </a:p>
          <a:p>
            <a:pPr>
              <a:spcBef>
                <a:spcPct val="50000"/>
              </a:spcBef>
              <a:spcAft>
                <a:spcPct val="0"/>
              </a:spcAft>
              <a:defRPr/>
            </a:pPr>
            <a:r>
              <a:rPr kumimoji="1" lang="es-CL" altLang="es-CL" sz="1100" dirty="0">
                <a:solidFill>
                  <a:srgbClr val="FFFFFF"/>
                </a:solidFill>
                <a:latin typeface="Arial" panose="020B0604020202020204" pitchFamily="34" charset="0"/>
                <a:ea typeface="MS PGothic" panose="020B0600070205080204" pitchFamily="34" charset="-128"/>
              </a:rPr>
              <a:t>Desarrollo de ATD con ejecutivos</a:t>
            </a:r>
          </a:p>
          <a:p>
            <a:pPr>
              <a:spcBef>
                <a:spcPct val="50000"/>
              </a:spcBef>
              <a:spcAft>
                <a:spcPct val="0"/>
              </a:spcAft>
              <a:defRPr/>
            </a:pPr>
            <a:endParaRPr kumimoji="1" lang="es-CL" altLang="es-CL" sz="1100" dirty="0">
              <a:solidFill>
                <a:srgbClr val="FFFFFF"/>
              </a:solidFill>
              <a:latin typeface="Arial" panose="020B0604020202020204" pitchFamily="34" charset="0"/>
              <a:ea typeface="MS PGothic" panose="020B0600070205080204" pitchFamily="34" charset="-128"/>
            </a:endParaRPr>
          </a:p>
        </p:txBody>
      </p:sp>
      <p:sp>
        <p:nvSpPr>
          <p:cNvPr id="12" name="Marcador de texto 11"/>
          <p:cNvSpPr>
            <a:spLocks noGrp="1"/>
          </p:cNvSpPr>
          <p:nvPr>
            <p:ph type="body" sz="quarter" idx="19"/>
          </p:nvPr>
        </p:nvSpPr>
        <p:spPr>
          <a:xfrm>
            <a:off x="7629911" y="1081454"/>
            <a:ext cx="2273041" cy="1111203"/>
          </a:xfrm>
          <a:prstGeom prst="homePlate">
            <a:avLst>
              <a:gd name="adj" fmla="val 49998"/>
            </a:avLst>
          </a:prstGeom>
          <a:gradFill rotWithShape="1">
            <a:gsLst>
              <a:gs pos="0">
                <a:srgbClr val="3A7CCB"/>
              </a:gs>
              <a:gs pos="20000">
                <a:srgbClr val="3C7BC7"/>
              </a:gs>
              <a:gs pos="100000">
                <a:srgbClr val="2C5D98"/>
              </a:gs>
            </a:gsLst>
            <a:lin ang="5400000"/>
          </a:gradFill>
          <a:ln>
            <a:solidFill>
              <a:srgbClr val="4A7EBB"/>
            </a:solidFill>
          </a:ln>
          <a:effectLst>
            <a:outerShdw blurRad="40000" dist="23000" dir="5400000" rotWithShape="0">
              <a:srgbClr val="808080">
                <a:alpha val="34998"/>
              </a:srgbClr>
            </a:outerShdw>
          </a:effectLst>
        </p:spPr>
        <p:txBody>
          <a:bodyPr rIns="184761"/>
          <a:lstStyle/>
          <a:p>
            <a:pPr>
              <a:spcBef>
                <a:spcPct val="50000"/>
              </a:spcBef>
              <a:spcAft>
                <a:spcPct val="0"/>
              </a:spcAft>
              <a:defRPr/>
            </a:pPr>
            <a:r>
              <a:rPr kumimoji="1" lang="es-CL" altLang="es-CL" sz="1100" dirty="0">
                <a:solidFill>
                  <a:srgbClr val="FFFFFF"/>
                </a:solidFill>
                <a:latin typeface="Arial" panose="020B0604020202020204" pitchFamily="34" charset="0"/>
                <a:ea typeface="MS PGothic" panose="020B0600070205080204" pitchFamily="34" charset="-128"/>
              </a:rPr>
              <a:t>4</a:t>
            </a:r>
          </a:p>
          <a:p>
            <a:pPr>
              <a:spcBef>
                <a:spcPct val="50000"/>
              </a:spcBef>
              <a:spcAft>
                <a:spcPct val="0"/>
              </a:spcAft>
              <a:defRPr/>
            </a:pPr>
            <a:r>
              <a:rPr kumimoji="1" lang="es-CL" altLang="es-CL" sz="1100" dirty="0">
                <a:solidFill>
                  <a:srgbClr val="FFFFFF"/>
                </a:solidFill>
                <a:latin typeface="Arial" panose="020B0604020202020204" pitchFamily="34" charset="0"/>
                <a:ea typeface="MS PGothic" panose="020B0600070205080204" pitchFamily="34" charset="-128"/>
              </a:rPr>
              <a:t>Definición Proyectos e Iniciativas, asociados a la TD</a:t>
            </a:r>
          </a:p>
        </p:txBody>
      </p:sp>
      <p:sp>
        <p:nvSpPr>
          <p:cNvPr id="14" name="Marcador de texto 13"/>
          <p:cNvSpPr>
            <a:spLocks noGrp="1"/>
          </p:cNvSpPr>
          <p:nvPr>
            <p:ph type="body" sz="quarter" idx="21"/>
          </p:nvPr>
        </p:nvSpPr>
        <p:spPr>
          <a:xfrm>
            <a:off x="1212111" y="2271403"/>
            <a:ext cx="1701210" cy="4920788"/>
          </a:xfrm>
        </p:spPr>
        <p:txBody>
          <a:bodyPr/>
          <a:lstStyle/>
          <a:p>
            <a:pPr marL="260718" indent="-260718">
              <a:buFont typeface="Arial" panose="020B0604020202020204" pitchFamily="34" charset="0"/>
              <a:buAutoNum type="alphaLcParenR"/>
              <a:defRPr/>
            </a:pPr>
            <a:r>
              <a:rPr lang="es-CL" altLang="es-CL" dirty="0">
                <a:latin typeface="Arial" panose="020B0604020202020204" pitchFamily="34" charset="0"/>
                <a:ea typeface="MS PGothic" panose="020B0600070205080204" pitchFamily="34" charset="-128"/>
                <a:cs typeface="Arial" panose="020B0604020202020204" pitchFamily="34" charset="0"/>
              </a:rPr>
              <a:t>Se analiza información de aspectos relevantes, tales como  definiciones  estratégicas, Plan TIC, estructura organizacional, modelo de negocios, documentación de procesos y sistemas y otros. </a:t>
            </a: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260718" indent="-260718">
              <a:buFont typeface="Arial" panose="020B0604020202020204" pitchFamily="34" charset="0"/>
              <a:buAutoNum type="alphaLcParenR"/>
              <a:defRPr/>
            </a:pPr>
            <a:r>
              <a:rPr lang="es-CL" altLang="es-CL" dirty="0">
                <a:latin typeface="Arial" panose="020B0604020202020204" pitchFamily="34" charset="0"/>
                <a:ea typeface="MS PGothic" panose="020B0600070205080204" pitchFamily="34" charset="-128"/>
                <a:cs typeface="Arial" panose="020B0604020202020204" pitchFamily="34" charset="0"/>
              </a:rPr>
              <a:t>Entrevistas con Directivos.  Se consideran entrevistas con </a:t>
            </a:r>
            <a:r>
              <a:rPr lang="es-CL" altLang="es-CL" dirty="0" err="1">
                <a:latin typeface="Arial" panose="020B0604020202020204" pitchFamily="34" charset="0"/>
                <a:ea typeface="MS PGothic" panose="020B0600070205080204" pitchFamily="34" charset="-128"/>
                <a:cs typeface="Arial" panose="020B0604020202020204" pitchFamily="34" charset="0"/>
              </a:rPr>
              <a:t>xxxxxxx</a:t>
            </a:r>
            <a:r>
              <a:rPr lang="es-CL" altLang="es-CL" dirty="0">
                <a:latin typeface="Arial" panose="020B0604020202020204" pitchFamily="34" charset="0"/>
                <a:ea typeface="MS PGothic" panose="020B0600070205080204" pitchFamily="34" charset="-128"/>
                <a:cs typeface="Arial" panose="020B0604020202020204" pitchFamily="34" charset="0"/>
              </a:rPr>
              <a:t> ejecutivos a definir.</a:t>
            </a: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260718" indent="-260718">
              <a:buFont typeface="Arial" panose="020B0604020202020204" pitchFamily="34" charset="0"/>
              <a:buAutoNum type="alphaLcParenR"/>
              <a:defRPr/>
            </a:pPr>
            <a:r>
              <a:rPr lang="es-CL" altLang="es-CL" dirty="0">
                <a:latin typeface="Arial" panose="020B0604020202020204" pitchFamily="34" charset="0"/>
                <a:ea typeface="MS PGothic" panose="020B0600070205080204" pitchFamily="34" charset="-128"/>
                <a:cs typeface="Arial" panose="020B0604020202020204" pitchFamily="34" charset="0"/>
              </a:rPr>
              <a:t>Definición del equipo de proyecto del cliente a incorporarse durante el desarrollo de la consultoría.</a:t>
            </a: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260718" indent="-260718">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p:txBody>
      </p:sp>
      <p:sp>
        <p:nvSpPr>
          <p:cNvPr id="29" name="Marcador de texto 28"/>
          <p:cNvSpPr>
            <a:spLocks noGrp="1"/>
          </p:cNvSpPr>
          <p:nvPr>
            <p:ph type="body" sz="quarter" idx="36"/>
          </p:nvPr>
        </p:nvSpPr>
        <p:spPr>
          <a:xfrm>
            <a:off x="7629910" y="2271403"/>
            <a:ext cx="2273042" cy="4920788"/>
          </a:xfrm>
        </p:spPr>
        <p:txBody>
          <a:bodyPr/>
          <a:lstStyle/>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A nivel de equipo de proyecto se trabaja en depurar:</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-La identificación de Herramientas de Transformación Digital  (HTD) que potencian cada objetivo estratégico, </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-La identificación de iniciativas  incluyendo estas HTD y todas las transformaciones organizacionales asociadas a su implementación, </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-El roadmap que priorice y programe el desarrollo de estas iniciativas.</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-Análisis y documentación de resultados,</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Desarrollo de Presentación para la Validación con Equipo Directivo,</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Depuración y Documentación final.</a:t>
            </a:r>
            <a:endParaRPr lang="es-CL" altLang="es-CL" sz="1100"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sz="1100"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sz="1100"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sz="1100"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sz="1100"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sz="1100"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sz="1100" dirty="0">
              <a:latin typeface="Arial" panose="020B0604020202020204" pitchFamily="34" charset="0"/>
              <a:ea typeface="MS PGothic" panose="020B0600070205080204" pitchFamily="34" charset="-128"/>
              <a:cs typeface="Arial" panose="020B0604020202020204" pitchFamily="34" charset="0"/>
            </a:endParaRPr>
          </a:p>
        </p:txBody>
      </p:sp>
      <p:sp>
        <p:nvSpPr>
          <p:cNvPr id="21" name="Marcador de texto 18"/>
          <p:cNvSpPr>
            <a:spLocks noGrp="1"/>
          </p:cNvSpPr>
          <p:nvPr>
            <p:ph type="body" sz="quarter" idx="26"/>
          </p:nvPr>
        </p:nvSpPr>
        <p:spPr>
          <a:xfrm>
            <a:off x="5504688" y="2271403"/>
            <a:ext cx="1929384" cy="4920788"/>
          </a:xfrm>
        </p:spPr>
        <p:txBody>
          <a:bodyPr/>
          <a:lstStyle/>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Taller de desarrollo de Agenda de Transformación Digital con los ejecutivos, aportando los antecedentes reunidos. Esto incluye:</a:t>
            </a:r>
          </a:p>
          <a:p>
            <a:pPr marL="0" indent="0">
              <a:buFont typeface="Arial" panose="020B0604020202020204" pitchFamily="34" charset="0"/>
              <a:buAutoNum type="alphaLcParenR"/>
              <a:defRPr/>
            </a:pPr>
            <a:r>
              <a:rPr lang="es-CL" altLang="es-CL" dirty="0">
                <a:latin typeface="Arial" panose="020B0604020202020204" pitchFamily="34" charset="0"/>
                <a:ea typeface="MS PGothic" panose="020B0600070205080204" pitchFamily="34" charset="-128"/>
                <a:cs typeface="Arial" panose="020B0604020202020204" pitchFamily="34" charset="0"/>
              </a:rPr>
              <a:t> Introducción y preparación para el trabajo, metodología y antecedentes.</a:t>
            </a:r>
          </a:p>
          <a:p>
            <a:pPr marL="0" indent="0">
              <a:buFont typeface="Arial" panose="020B0604020202020204" pitchFamily="34" charset="0"/>
              <a:buAutoNum type="alphaLcParenR"/>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Font typeface="Arial" panose="020B0604020202020204" pitchFamily="34" charset="0"/>
              <a:buAutoNum type="alphaLcParenR"/>
              <a:defRPr/>
            </a:pPr>
            <a:r>
              <a:rPr lang="es-CL" altLang="es-CL" dirty="0">
                <a:latin typeface="Arial" panose="020B0604020202020204" pitchFamily="34" charset="0"/>
                <a:ea typeface="MS PGothic" panose="020B0600070205080204" pitchFamily="34" charset="-128"/>
                <a:cs typeface="Arial" panose="020B0604020202020204" pitchFamily="34" charset="0"/>
              </a:rPr>
              <a:t> Trabajo individual de propuestas de proyectos e iniciativas. </a:t>
            </a: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Taller de diseño participativo de ATD: en esta actividad se logra  homogeneizar el conocimiento en materia de TD y su aplicabilidad a nivel de los ejecutivos participantes.</a:t>
            </a: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Análisis, depuración y documentación de Resultados de Talleres.</a:t>
            </a: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p:txBody>
      </p:sp>
      <p:sp>
        <p:nvSpPr>
          <p:cNvPr id="23567" name="Marcador de número de diapositiva 3"/>
          <p:cNvSpPr txBox="1">
            <a:spLocks/>
          </p:cNvSpPr>
          <p:nvPr/>
        </p:nvSpPr>
        <p:spPr bwMode="auto">
          <a:xfrm>
            <a:off x="9303362" y="6971700"/>
            <a:ext cx="1299352" cy="503978"/>
          </a:xfrm>
          <a:prstGeom prst="rect">
            <a:avLst/>
          </a:prstGeom>
          <a:noFill/>
          <a:ln w="9525">
            <a:noFill/>
            <a:miter lim="800000"/>
            <a:headEnd/>
            <a:tailEnd/>
          </a:ln>
        </p:spPr>
        <p:txBody>
          <a:bodyPr lIns="21727" tIns="21727" rIns="21727" bIns="21727" anchor="ctr"/>
          <a:lstStyle/>
          <a:p>
            <a:pPr marL="202781" indent="-202781" algn="ctr">
              <a:spcBef>
                <a:spcPct val="20000"/>
              </a:spcBef>
            </a:pPr>
            <a:fld id="{E7398A14-67C0-4FC5-9C34-5AB3D4B5ECE3}" type="slidenum">
              <a:rPr lang="es-CL" altLang="es-CL" sz="1100" smtClean="0">
                <a:latin typeface="Arial" pitchFamily="34" charset="0"/>
                <a:cs typeface="Arial" pitchFamily="34" charset="0"/>
              </a:rPr>
              <a:pPr marL="202781" indent="-202781" algn="ctr">
                <a:spcBef>
                  <a:spcPct val="20000"/>
                </a:spcBef>
              </a:pPr>
              <a:t>17</a:t>
            </a:fld>
            <a:endParaRPr lang="es-CL" altLang="es-CL" sz="1100">
              <a:latin typeface="Arial" pitchFamily="34" charset="0"/>
              <a:cs typeface="Arial" pitchFamily="34" charset="0"/>
            </a:endParaRPr>
          </a:p>
        </p:txBody>
      </p:sp>
      <p:sp>
        <p:nvSpPr>
          <p:cNvPr id="19" name="Marcador de texto 18"/>
          <p:cNvSpPr>
            <a:spLocks noGrp="1"/>
          </p:cNvSpPr>
          <p:nvPr>
            <p:ph type="body" sz="quarter" idx="26"/>
          </p:nvPr>
        </p:nvSpPr>
        <p:spPr>
          <a:xfrm>
            <a:off x="3109159" y="2271403"/>
            <a:ext cx="2236747" cy="4920788"/>
          </a:xfrm>
        </p:spPr>
        <p:txBody>
          <a:bodyPr/>
          <a:lstStyle/>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r>
              <a:rPr lang="es-MX" altLang="es-CL" dirty="0">
                <a:latin typeface="Arial" panose="020B0604020202020204" pitchFamily="34" charset="0"/>
                <a:ea typeface="MS PGothic" panose="020B0600070205080204" pitchFamily="34" charset="-128"/>
                <a:cs typeface="Arial" panose="020B0604020202020204" pitchFamily="34" charset="0"/>
              </a:rPr>
              <a:t>Talleres a nivel de Equipo de Proyecto para diseño de hipótesis de ATD considerando antecedentes reunidos. Los consultores aportarán el conocimiento de como aplicar las HTD para los objetivos estratégicos</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a) la identificación de Herramientas de Transformación Digital  (HTD) que potencian cada objetivo estratégico. Se proponen cambios en objetivos, proyectos y otras definiciones estratégicas en los casos pertinentes.</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b) la identificación de iniciativas  incluyendo estas HTD y todas las transformaciones organizacionales asociadas a su implementación,</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c) un roadmap que priorice y programe el desarrollo de estas iniciativas</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d) análisis de posibles depuraciones en hipótesis de diseño con directivos.</a:t>
            </a:r>
          </a:p>
          <a:p>
            <a:pPr marL="0" indent="0">
              <a:buNone/>
              <a:defRPr/>
            </a:pPr>
            <a:r>
              <a:rPr lang="es-CL" altLang="es-CL" dirty="0">
                <a:latin typeface="Arial" panose="020B0604020202020204" pitchFamily="34" charset="0"/>
                <a:ea typeface="MS PGothic" panose="020B0600070205080204" pitchFamily="34" charset="-128"/>
                <a:cs typeface="Arial" panose="020B0604020202020204" pitchFamily="34" charset="0"/>
              </a:rPr>
              <a:t>Preparar Antecedentes para Taller de Validación de hipótesis incluyendo principales proyectos y otros.</a:t>
            </a: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a:p>
            <a:pPr marL="0" indent="0">
              <a:buNone/>
              <a:defRPr/>
            </a:pPr>
            <a:endParaRPr lang="es-CL" altLang="es-CL" dirty="0">
              <a:latin typeface="Arial" panose="020B0604020202020204" pitchFamily="34" charset="0"/>
              <a:ea typeface="MS PGothic" panose="020B0600070205080204" pitchFamily="34" charset="-128"/>
              <a:cs typeface="Arial" panose="020B0604020202020204" pitchFamily="34" charset="0"/>
            </a:endParaRPr>
          </a:p>
        </p:txBody>
      </p:sp>
      <p:sp>
        <p:nvSpPr>
          <p:cNvPr id="16" name="Título 1">
            <a:extLst>
              <a:ext uri="{FF2B5EF4-FFF2-40B4-BE49-F238E27FC236}">
                <a16:creationId xmlns:a16="http://schemas.microsoft.com/office/drawing/2014/main" xmlns="" id="{D20AD7EB-4C40-40CB-A734-E39C027560DC}"/>
              </a:ext>
            </a:extLst>
          </p:cNvPr>
          <p:cNvSpPr>
            <a:spLocks noGrp="1" noChangeArrowheads="1"/>
          </p:cNvSpPr>
          <p:nvPr>
            <p:ph type="title"/>
          </p:nvPr>
        </p:nvSpPr>
        <p:spPr>
          <a:xfrm>
            <a:off x="1097482" y="211126"/>
            <a:ext cx="5892504" cy="1242611"/>
          </a:xfrm>
        </p:spPr>
        <p:txBody>
          <a:bodyPr vert="horz" lIns="91440" tIns="52144" rIns="45720" bIns="52144" rtlCol="0" anchor="ctr">
            <a:normAutofit/>
          </a:bodyPr>
          <a:lstStyle/>
          <a:p>
            <a:r>
              <a:rPr lang="es-ES" altLang="es-CL" sz="2000" dirty="0">
                <a:solidFill>
                  <a:srgbClr val="0F4A89"/>
                </a:solidFill>
                <a:latin typeface="Segoe UI"/>
                <a:ea typeface="Helvetica Neue" charset="0"/>
                <a:cs typeface="Segoe UI"/>
              </a:rPr>
              <a:t>Metodología de Trabajo</a:t>
            </a:r>
          </a:p>
        </p:txBody>
      </p:sp>
      <p:sp>
        <p:nvSpPr>
          <p:cNvPr id="15" name="Llamada ovalada 14"/>
          <p:cNvSpPr/>
          <p:nvPr/>
        </p:nvSpPr>
        <p:spPr bwMode="auto">
          <a:xfrm>
            <a:off x="7267075" y="5841243"/>
            <a:ext cx="3335640" cy="1634436"/>
          </a:xfrm>
          <a:prstGeom prst="wedgeEllipseCallout">
            <a:avLst>
              <a:gd name="adj1" fmla="val -194278"/>
              <a:gd name="adj2" fmla="val -200460"/>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s-CL" dirty="0">
                <a:latin typeface="Times New Roman" pitchFamily="18" charset="0"/>
              </a:rPr>
              <a:t>Tipo estrategia</a:t>
            </a:r>
          </a:p>
          <a:p>
            <a:pPr marL="0" marR="0" indent="0" algn="l" defTabSz="914400" rtl="0" eaLnBrk="0" fontAlgn="base" latinLnBrk="0" hangingPunct="0">
              <a:lnSpc>
                <a:spcPct val="100000"/>
              </a:lnSpc>
              <a:spcBef>
                <a:spcPct val="0"/>
              </a:spcBef>
              <a:spcAft>
                <a:spcPct val="0"/>
              </a:spcAft>
              <a:buClrTx/>
              <a:buSzTx/>
              <a:buFontTx/>
              <a:buNone/>
              <a:tabLst/>
            </a:pPr>
            <a:r>
              <a:rPr lang="es-CL" dirty="0">
                <a:latin typeface="Times New Roman" pitchFamily="18" charset="0"/>
              </a:rPr>
              <a:t>Objetivos, Indicadores y metas</a:t>
            </a:r>
          </a:p>
          <a:p>
            <a:pPr marL="0" marR="0" indent="0" algn="l" defTabSz="914400" rtl="0" eaLnBrk="0" fontAlgn="base" latinLnBrk="0" hangingPunct="0">
              <a:lnSpc>
                <a:spcPct val="100000"/>
              </a:lnSpc>
              <a:spcBef>
                <a:spcPct val="0"/>
              </a:spcBef>
              <a:spcAft>
                <a:spcPct val="0"/>
              </a:spcAft>
              <a:buClrTx/>
              <a:buSzTx/>
              <a:buFontTx/>
              <a:buNone/>
              <a:tabLst/>
            </a:pPr>
            <a:r>
              <a:rPr kumimoji="0" lang="es-CL" sz="1800" b="0" i="0" u="none" strike="noStrike" cap="none" normalizeH="0" baseline="0" dirty="0">
                <a:ln>
                  <a:noFill/>
                </a:ln>
                <a:solidFill>
                  <a:schemeClr val="tx1"/>
                </a:solidFill>
                <a:effectLst/>
                <a:latin typeface="Times New Roman" pitchFamily="18" charset="0"/>
              </a:rPr>
              <a:t>Modelo</a:t>
            </a:r>
            <a:r>
              <a:rPr kumimoji="0" lang="es-CL" sz="1800" b="0" i="0" u="none" strike="noStrike" cap="none" normalizeH="0" dirty="0">
                <a:ln>
                  <a:noFill/>
                </a:ln>
                <a:solidFill>
                  <a:schemeClr val="tx1"/>
                </a:solidFill>
                <a:effectLst/>
                <a:latin typeface="Times New Roman" pitchFamily="18" charset="0"/>
              </a:rPr>
              <a:t> de negocio</a:t>
            </a:r>
            <a:endParaRPr kumimoji="0" lang="es-CL" sz="1800" b="0" i="0" u="none" strike="noStrike" cap="none" normalizeH="0" baseline="0" dirty="0">
              <a:ln>
                <a:noFill/>
              </a:ln>
              <a:solidFill>
                <a:schemeClr val="tx1"/>
              </a:solidFill>
              <a:effectLst/>
              <a:latin typeface="Times New Roman" pitchFamily="18" charset="0"/>
            </a:endParaRPr>
          </a:p>
        </p:txBody>
      </p:sp>
      <p:sp>
        <p:nvSpPr>
          <p:cNvPr id="17" name="Estrella de 8 puntas 16"/>
          <p:cNvSpPr/>
          <p:nvPr/>
        </p:nvSpPr>
        <p:spPr>
          <a:xfrm>
            <a:off x="1013204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714656358"/>
      </p:ext>
    </p:extLst>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08" name="Marcador de número de diapositiva 1"/>
          <p:cNvSpPr>
            <a:spLocks noGrp="1"/>
          </p:cNvSpPr>
          <p:nvPr>
            <p:ph type="sldNum" sz="quarter" idx="10"/>
          </p:nvPr>
        </p:nvSpPr>
        <p:spPr>
          <a:xfrm>
            <a:off x="8198914" y="7230689"/>
            <a:ext cx="2494756" cy="328986"/>
          </a:xfrm>
          <a:noFill/>
        </p:spPr>
        <p:txBody>
          <a:bodyPr/>
          <a:lstStyle/>
          <a:p>
            <a:fld id="{A2441B4F-05F8-48FE-8FB8-5937F8835936}" type="slidenum">
              <a:rPr lang="de-DE" altLang="es-CL" sz="1000">
                <a:solidFill>
                  <a:schemeClr val="bg1"/>
                </a:solidFill>
                <a:latin typeface="Abadi MT Condensed Light" charset="0"/>
              </a:rPr>
              <a:pPr/>
              <a:t>18</a:t>
            </a:fld>
            <a:endParaRPr lang="de-DE" altLang="es-CL" sz="1000" dirty="0">
              <a:solidFill>
                <a:schemeClr val="bg1"/>
              </a:solidFill>
              <a:latin typeface="Abadi MT Condensed Light" charset="0"/>
            </a:endParaRPr>
          </a:p>
        </p:txBody>
      </p:sp>
      <p:sp>
        <p:nvSpPr>
          <p:cNvPr id="24709" name="Título 3"/>
          <p:cNvSpPr>
            <a:spLocks noGrp="1" noChangeArrowheads="1"/>
          </p:cNvSpPr>
          <p:nvPr>
            <p:ph type="title"/>
          </p:nvPr>
        </p:nvSpPr>
        <p:spPr>
          <a:xfrm>
            <a:off x="1097482" y="352543"/>
            <a:ext cx="5892504" cy="1247657"/>
          </a:xfrm>
        </p:spPr>
        <p:txBody>
          <a:bodyPr vert="horz" lIns="91440" tIns="52144" rIns="45720" bIns="52144" rtlCol="0" anchor="ctr">
            <a:normAutofit/>
          </a:bodyPr>
          <a:lstStyle/>
          <a:p>
            <a:r>
              <a:rPr lang="es-ES" altLang="es-CL" sz="2000" dirty="0">
                <a:solidFill>
                  <a:srgbClr val="0F4A89"/>
                </a:solidFill>
                <a:latin typeface="Segoe UI"/>
                <a:ea typeface="Helvetica Neue" charset="0"/>
                <a:cs typeface="Segoe UI"/>
              </a:rPr>
              <a:t>Gantt</a:t>
            </a:r>
          </a:p>
        </p:txBody>
      </p:sp>
      <p:sp>
        <p:nvSpPr>
          <p:cNvPr id="24710" name="Marcador de número de diapositiva 3"/>
          <p:cNvSpPr txBox="1">
            <a:spLocks noChangeArrowheads="1"/>
          </p:cNvSpPr>
          <p:nvPr/>
        </p:nvSpPr>
        <p:spPr bwMode="auto">
          <a:xfrm>
            <a:off x="9303362" y="6971700"/>
            <a:ext cx="1299352" cy="503978"/>
          </a:xfrm>
          <a:prstGeom prst="rect">
            <a:avLst/>
          </a:prstGeom>
          <a:noFill/>
          <a:ln w="9525">
            <a:noFill/>
            <a:miter lim="800000"/>
            <a:headEnd/>
            <a:tailEnd/>
          </a:ln>
        </p:spPr>
        <p:txBody>
          <a:bodyPr lIns="104287" tIns="52144" rIns="104287" bIns="52144"/>
          <a:lstStyle/>
          <a:p>
            <a:pPr algn="ctr" eaLnBrk="1" hangingPunct="1">
              <a:spcBef>
                <a:spcPct val="50000"/>
              </a:spcBef>
            </a:pPr>
            <a:fld id="{3273FA38-440D-4908-B0C3-65F7CA1EAB58}" type="slidenum">
              <a:rPr kumimoji="1" lang="es-ES_tradnl" altLang="es-CL" sz="1100">
                <a:latin typeface="Arial" pitchFamily="34" charset="0"/>
              </a:rPr>
              <a:pPr algn="ctr" eaLnBrk="1" hangingPunct="1">
                <a:spcBef>
                  <a:spcPct val="50000"/>
                </a:spcBef>
              </a:pPr>
              <a:t>18</a:t>
            </a:fld>
            <a:endParaRPr kumimoji="1" lang="es-ES_tradnl" altLang="es-CL" sz="1100" dirty="0">
              <a:latin typeface="Arial" pitchFamily="34" charset="0"/>
            </a:endParaRPr>
          </a:p>
        </p:txBody>
      </p:sp>
      <p:sp>
        <p:nvSpPr>
          <p:cNvPr id="24711" name="Text Box 5243"/>
          <p:cNvSpPr txBox="1">
            <a:spLocks noChangeArrowheads="1"/>
          </p:cNvSpPr>
          <p:nvPr/>
        </p:nvSpPr>
        <p:spPr bwMode="auto">
          <a:xfrm>
            <a:off x="714645" y="1240698"/>
            <a:ext cx="9262525" cy="1397968"/>
          </a:xfrm>
          <a:prstGeom prst="rect">
            <a:avLst/>
          </a:prstGeom>
          <a:noFill/>
          <a:ln w="9525">
            <a:noFill/>
            <a:miter lim="800000"/>
            <a:headEnd/>
            <a:tailEnd/>
          </a:ln>
        </p:spPr>
        <p:txBody>
          <a:bodyPr wrap="square" lIns="104287" tIns="52144" rIns="104287" bIns="52144">
            <a:spAutoFit/>
          </a:bodyPr>
          <a:lstStyle/>
          <a:p>
            <a:pPr marL="0" lvl="1" algn="just"/>
            <a:r>
              <a:rPr lang="es-ES" altLang="es-CL" sz="1400" dirty="0">
                <a:solidFill>
                  <a:srgbClr val="000000"/>
                </a:solidFill>
                <a:latin typeface="Arial" pitchFamily="34" charset="0"/>
              </a:rPr>
              <a:t>La programación y plazos del proyecto dependerán de la disponibilidad de los ejecutivos y personas participantes, siendo factible su desarrollo cumpliendo la siguiente carta Gantt. En particular, e</a:t>
            </a:r>
            <a:r>
              <a:rPr lang="es-ES" altLang="es-CL" sz="1400" dirty="0">
                <a:latin typeface="Arial" pitchFamily="34" charset="0"/>
              </a:rPr>
              <a:t>l cumplimiento de este programa dependerá de los plazos para gestionar y realizar las reuniones con los ejecutivos definidos en la actividad de “Análisis de antecedentes y visiones”, así como de la asignación de un equipo interno al proyecto para el desarrollo de las actividades.  </a:t>
            </a:r>
          </a:p>
          <a:p>
            <a:pPr marL="0" lvl="1" algn="just"/>
            <a:endParaRPr lang="es-ES" altLang="es-CL" sz="1400" dirty="0">
              <a:solidFill>
                <a:srgbClr val="FF0000"/>
              </a:solidFill>
              <a:latin typeface="Arial" pitchFamily="34" charset="0"/>
            </a:endParaRPr>
          </a:p>
        </p:txBody>
      </p:sp>
      <p:graphicFrame>
        <p:nvGraphicFramePr>
          <p:cNvPr id="2" name="Tabla 1">
            <a:extLst>
              <a:ext uri="{FF2B5EF4-FFF2-40B4-BE49-F238E27FC236}">
                <a16:creationId xmlns:a16="http://schemas.microsoft.com/office/drawing/2014/main" xmlns="" id="{B65CBBF0-7A82-4218-8C5A-EC60B2F5A5E5}"/>
              </a:ext>
            </a:extLst>
          </p:cNvPr>
          <p:cNvGraphicFramePr>
            <a:graphicFrameLocks noGrp="1"/>
          </p:cNvGraphicFramePr>
          <p:nvPr/>
        </p:nvGraphicFramePr>
        <p:xfrm>
          <a:off x="714645" y="2949671"/>
          <a:ext cx="9262526" cy="2753706"/>
        </p:xfrm>
        <a:graphic>
          <a:graphicData uri="http://schemas.openxmlformats.org/drawingml/2006/table">
            <a:tbl>
              <a:tblPr>
                <a:tableStyleId>{3C2FFA5D-87B4-456A-9821-1D502468CF0F}</a:tableStyleId>
              </a:tblPr>
              <a:tblGrid>
                <a:gridCol w="5686834">
                  <a:extLst>
                    <a:ext uri="{9D8B030D-6E8A-4147-A177-3AD203B41FA5}">
                      <a16:colId xmlns:a16="http://schemas.microsoft.com/office/drawing/2014/main" xmlns="" val="576336081"/>
                    </a:ext>
                  </a:extLst>
                </a:gridCol>
                <a:gridCol w="442692">
                  <a:extLst>
                    <a:ext uri="{9D8B030D-6E8A-4147-A177-3AD203B41FA5}">
                      <a16:colId xmlns:a16="http://schemas.microsoft.com/office/drawing/2014/main" xmlns="" val="939775371"/>
                    </a:ext>
                  </a:extLst>
                </a:gridCol>
                <a:gridCol w="469950">
                  <a:extLst>
                    <a:ext uri="{9D8B030D-6E8A-4147-A177-3AD203B41FA5}">
                      <a16:colId xmlns:a16="http://schemas.microsoft.com/office/drawing/2014/main" xmlns="" val="3051463191"/>
                    </a:ext>
                  </a:extLst>
                </a:gridCol>
                <a:gridCol w="411206">
                  <a:extLst>
                    <a:ext uri="{9D8B030D-6E8A-4147-A177-3AD203B41FA5}">
                      <a16:colId xmlns:a16="http://schemas.microsoft.com/office/drawing/2014/main" xmlns="" val="2233485231"/>
                    </a:ext>
                  </a:extLst>
                </a:gridCol>
                <a:gridCol w="450369">
                  <a:extLst>
                    <a:ext uri="{9D8B030D-6E8A-4147-A177-3AD203B41FA5}">
                      <a16:colId xmlns:a16="http://schemas.microsoft.com/office/drawing/2014/main" xmlns="" val="1733363389"/>
                    </a:ext>
                  </a:extLst>
                </a:gridCol>
                <a:gridCol w="489532">
                  <a:extLst>
                    <a:ext uri="{9D8B030D-6E8A-4147-A177-3AD203B41FA5}">
                      <a16:colId xmlns:a16="http://schemas.microsoft.com/office/drawing/2014/main" xmlns="" val="1787589407"/>
                    </a:ext>
                  </a:extLst>
                </a:gridCol>
                <a:gridCol w="450369">
                  <a:extLst>
                    <a:ext uri="{9D8B030D-6E8A-4147-A177-3AD203B41FA5}">
                      <a16:colId xmlns:a16="http://schemas.microsoft.com/office/drawing/2014/main" xmlns="" val="1410012291"/>
                    </a:ext>
                  </a:extLst>
                </a:gridCol>
                <a:gridCol w="469950">
                  <a:extLst>
                    <a:ext uri="{9D8B030D-6E8A-4147-A177-3AD203B41FA5}">
                      <a16:colId xmlns:a16="http://schemas.microsoft.com/office/drawing/2014/main" xmlns="" val="2079771958"/>
                    </a:ext>
                  </a:extLst>
                </a:gridCol>
                <a:gridCol w="391624">
                  <a:extLst>
                    <a:ext uri="{9D8B030D-6E8A-4147-A177-3AD203B41FA5}">
                      <a16:colId xmlns:a16="http://schemas.microsoft.com/office/drawing/2014/main" xmlns="" val="2737444190"/>
                    </a:ext>
                  </a:extLst>
                </a:gridCol>
              </a:tblGrid>
              <a:tr h="567725">
                <a:tc>
                  <a:txBody>
                    <a:bodyPr/>
                    <a:lstStyle/>
                    <a:p>
                      <a:pPr algn="r" rtl="0" fontAlgn="b"/>
                      <a:r>
                        <a:rPr lang="es-CL" sz="1800" b="0" u="none" strike="noStrike" dirty="0">
                          <a:solidFill>
                            <a:srgbClr val="000000"/>
                          </a:solidFill>
                          <a:effectLst/>
                        </a:rPr>
                        <a:t>Semanas</a:t>
                      </a:r>
                      <a:endParaRPr lang="es-CL" sz="18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ctr" rtl="0" fontAlgn="b"/>
                      <a:r>
                        <a:rPr lang="es-CL" sz="1400" b="1" u="none" strike="noStrike" dirty="0">
                          <a:solidFill>
                            <a:srgbClr val="000000"/>
                          </a:solidFill>
                          <a:effectLst/>
                        </a:rPr>
                        <a:t>1</a:t>
                      </a:r>
                      <a:endParaRPr lang="es-CL" sz="1400" b="1" i="0" u="none" strike="noStrike" dirty="0">
                        <a:solidFill>
                          <a:srgbClr val="000000"/>
                        </a:solidFill>
                        <a:effectLst/>
                        <a:latin typeface="Arial" panose="020B0604020202020204" pitchFamily="34" charset="0"/>
                      </a:endParaRPr>
                    </a:p>
                  </a:txBody>
                  <a:tcPr marL="9525" marR="9525" marT="9525" marB="0" anchor="b">
                    <a:solidFill>
                      <a:schemeClr val="bg1"/>
                    </a:solidFill>
                  </a:tcPr>
                </a:tc>
                <a:tc>
                  <a:txBody>
                    <a:bodyPr/>
                    <a:lstStyle/>
                    <a:p>
                      <a:pPr algn="ctr" rtl="0" fontAlgn="b"/>
                      <a:r>
                        <a:rPr lang="es-CL" sz="1400" b="1" u="none" strike="noStrike" dirty="0">
                          <a:solidFill>
                            <a:srgbClr val="000000"/>
                          </a:solidFill>
                          <a:effectLst/>
                        </a:rPr>
                        <a:t>2</a:t>
                      </a:r>
                      <a:endParaRPr lang="es-CL" sz="1400" b="1" i="0" u="none" strike="noStrike" dirty="0">
                        <a:solidFill>
                          <a:srgbClr val="000000"/>
                        </a:solidFill>
                        <a:effectLst/>
                        <a:latin typeface="Arial" panose="020B0604020202020204" pitchFamily="34" charset="0"/>
                      </a:endParaRPr>
                    </a:p>
                  </a:txBody>
                  <a:tcPr marL="9525" marR="9525" marT="9525" marB="0" anchor="b">
                    <a:solidFill>
                      <a:schemeClr val="bg1"/>
                    </a:solidFill>
                  </a:tcPr>
                </a:tc>
                <a:tc>
                  <a:txBody>
                    <a:bodyPr/>
                    <a:lstStyle/>
                    <a:p>
                      <a:pPr algn="ctr" rtl="0" fontAlgn="b"/>
                      <a:r>
                        <a:rPr lang="es-CL" sz="1400" b="1" u="none" strike="noStrike" dirty="0">
                          <a:solidFill>
                            <a:srgbClr val="000000"/>
                          </a:solidFill>
                          <a:effectLst/>
                        </a:rPr>
                        <a:t>3</a:t>
                      </a:r>
                      <a:endParaRPr lang="es-CL" sz="1400" b="1" i="0" u="none" strike="noStrike" dirty="0">
                        <a:solidFill>
                          <a:srgbClr val="000000"/>
                        </a:solidFill>
                        <a:effectLst/>
                        <a:latin typeface="Arial" panose="020B0604020202020204" pitchFamily="34" charset="0"/>
                      </a:endParaRPr>
                    </a:p>
                  </a:txBody>
                  <a:tcPr marL="9525" marR="9525" marT="9525" marB="0" anchor="b">
                    <a:solidFill>
                      <a:schemeClr val="bg1"/>
                    </a:solidFill>
                  </a:tcPr>
                </a:tc>
                <a:tc>
                  <a:txBody>
                    <a:bodyPr/>
                    <a:lstStyle/>
                    <a:p>
                      <a:pPr algn="ctr" rtl="0" fontAlgn="b"/>
                      <a:r>
                        <a:rPr lang="es-CL" sz="1400" b="1" u="none" strike="noStrike" dirty="0">
                          <a:solidFill>
                            <a:srgbClr val="000000"/>
                          </a:solidFill>
                          <a:effectLst/>
                        </a:rPr>
                        <a:t>4</a:t>
                      </a:r>
                      <a:endParaRPr lang="es-CL" sz="1400" b="1" i="0" u="none" strike="noStrike" dirty="0">
                        <a:solidFill>
                          <a:srgbClr val="000000"/>
                        </a:solidFill>
                        <a:effectLst/>
                        <a:latin typeface="Arial" panose="020B0604020202020204" pitchFamily="34" charset="0"/>
                      </a:endParaRPr>
                    </a:p>
                  </a:txBody>
                  <a:tcPr marL="9525" marR="9525" marT="9525" marB="0" anchor="b">
                    <a:solidFill>
                      <a:schemeClr val="bg1"/>
                    </a:solidFill>
                  </a:tcPr>
                </a:tc>
                <a:tc>
                  <a:txBody>
                    <a:bodyPr/>
                    <a:lstStyle/>
                    <a:p>
                      <a:pPr algn="ctr" rtl="0" fontAlgn="b"/>
                      <a:r>
                        <a:rPr lang="es-CL" sz="1400" b="1" u="none" strike="noStrike" dirty="0">
                          <a:solidFill>
                            <a:srgbClr val="000000"/>
                          </a:solidFill>
                          <a:effectLst/>
                        </a:rPr>
                        <a:t>5</a:t>
                      </a:r>
                      <a:endParaRPr lang="es-CL" sz="1400" b="1" i="0" u="none" strike="noStrike" dirty="0">
                        <a:solidFill>
                          <a:srgbClr val="000000"/>
                        </a:solidFill>
                        <a:effectLst/>
                        <a:latin typeface="Arial" panose="020B0604020202020204" pitchFamily="34" charset="0"/>
                      </a:endParaRPr>
                    </a:p>
                  </a:txBody>
                  <a:tcPr marL="9525" marR="9525" marT="9525" marB="0" anchor="b">
                    <a:solidFill>
                      <a:schemeClr val="bg1"/>
                    </a:solidFill>
                  </a:tcPr>
                </a:tc>
                <a:tc>
                  <a:txBody>
                    <a:bodyPr/>
                    <a:lstStyle/>
                    <a:p>
                      <a:pPr algn="ctr" rtl="0" fontAlgn="b"/>
                      <a:r>
                        <a:rPr lang="es-CL" sz="1400" b="1" u="none" strike="noStrike" dirty="0">
                          <a:solidFill>
                            <a:srgbClr val="000000"/>
                          </a:solidFill>
                          <a:effectLst/>
                        </a:rPr>
                        <a:t>6</a:t>
                      </a:r>
                      <a:endParaRPr lang="es-CL" sz="1400" b="1" i="0" u="none" strike="noStrike" dirty="0">
                        <a:solidFill>
                          <a:srgbClr val="000000"/>
                        </a:solidFill>
                        <a:effectLst/>
                        <a:latin typeface="Arial" panose="020B0604020202020204" pitchFamily="34" charset="0"/>
                      </a:endParaRPr>
                    </a:p>
                  </a:txBody>
                  <a:tcPr marL="9525" marR="9525" marT="9525" marB="0" anchor="b">
                    <a:solidFill>
                      <a:schemeClr val="bg1"/>
                    </a:solidFill>
                  </a:tcPr>
                </a:tc>
                <a:tc>
                  <a:txBody>
                    <a:bodyPr/>
                    <a:lstStyle/>
                    <a:p>
                      <a:pPr algn="ctr" rtl="0" fontAlgn="b"/>
                      <a:r>
                        <a:rPr lang="es-CL" sz="1400" b="1" i="0" u="none" strike="noStrike" dirty="0">
                          <a:solidFill>
                            <a:srgbClr val="000000"/>
                          </a:solidFill>
                          <a:effectLst/>
                          <a:latin typeface="Arial" panose="020B0604020202020204" pitchFamily="34" charset="0"/>
                        </a:rPr>
                        <a:t>7</a:t>
                      </a:r>
                    </a:p>
                  </a:txBody>
                  <a:tcPr marL="9525" marR="9525" marT="9525" marB="0" anchor="b">
                    <a:solidFill>
                      <a:schemeClr val="bg1"/>
                    </a:solidFill>
                  </a:tcPr>
                </a:tc>
                <a:tc>
                  <a:txBody>
                    <a:bodyPr/>
                    <a:lstStyle/>
                    <a:p>
                      <a:pPr algn="ctr" rtl="0" fontAlgn="b"/>
                      <a:r>
                        <a:rPr lang="es-CL" sz="1400" b="1" i="0" u="none" strike="noStrike" dirty="0">
                          <a:solidFill>
                            <a:srgbClr val="000000"/>
                          </a:solidFill>
                          <a:effectLst/>
                          <a:latin typeface="Arial" panose="020B0604020202020204" pitchFamily="34" charset="0"/>
                        </a:rPr>
                        <a:t>8</a:t>
                      </a:r>
                    </a:p>
                  </a:txBody>
                  <a:tcPr marL="9525" marR="9525" marT="9525" marB="0" anchor="b">
                    <a:solidFill>
                      <a:schemeClr val="bg1"/>
                    </a:solidFill>
                  </a:tcPr>
                </a:tc>
                <a:extLst>
                  <a:ext uri="{0D108BD9-81ED-4DB2-BD59-A6C34878D82A}">
                    <a16:rowId xmlns:a16="http://schemas.microsoft.com/office/drawing/2014/main" xmlns="" val="311488938"/>
                  </a:ext>
                </a:extLst>
              </a:tr>
              <a:tr h="383641">
                <a:tc>
                  <a:txBody>
                    <a:bodyPr/>
                    <a:lstStyle/>
                    <a:p>
                      <a:pPr algn="l" rtl="0" fontAlgn="b"/>
                      <a:r>
                        <a:rPr lang="es-CL" sz="1800" b="0" u="none" strike="noStrike" dirty="0">
                          <a:solidFill>
                            <a:srgbClr val="000000"/>
                          </a:solidFill>
                          <a:effectLst/>
                        </a:rPr>
                        <a:t>Actividades</a:t>
                      </a:r>
                      <a:endParaRPr lang="es-CL" sz="18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ctr" rtl="0" fontAlgn="b"/>
                      <a:r>
                        <a:rPr lang="es-CL" sz="1000" b="0" u="none" strike="noStrike" dirty="0">
                          <a:solidFill>
                            <a:srgbClr val="000000"/>
                          </a:solidFill>
                          <a:effectLst/>
                        </a:rPr>
                        <a:t> </a:t>
                      </a:r>
                      <a:endParaRPr lang="es-CL"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es-CL" sz="1000" b="0" u="none" strike="noStrike" dirty="0">
                          <a:solidFill>
                            <a:srgbClr val="000000"/>
                          </a:solidFill>
                          <a:effectLst/>
                        </a:rPr>
                        <a:t> </a:t>
                      </a:r>
                      <a:endParaRPr lang="es-CL"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es-CL" sz="1000" b="0" u="none" strike="noStrike" dirty="0">
                          <a:solidFill>
                            <a:srgbClr val="000000"/>
                          </a:solidFill>
                          <a:effectLst/>
                        </a:rPr>
                        <a:t> </a:t>
                      </a:r>
                      <a:endParaRPr lang="es-CL"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es-CL" sz="1000" b="0" u="none" strike="noStrike">
                          <a:solidFill>
                            <a:srgbClr val="000000"/>
                          </a:solidFill>
                          <a:effectLst/>
                        </a:rPr>
                        <a:t> </a:t>
                      </a:r>
                      <a:endParaRPr lang="es-CL" sz="1000" b="0" i="0" u="none" strike="noStrike">
                        <a:solidFill>
                          <a:srgbClr val="000000"/>
                        </a:solidFill>
                        <a:effectLst/>
                        <a:latin typeface="Arial" panose="020B0604020202020204" pitchFamily="34" charset="0"/>
                      </a:endParaRPr>
                    </a:p>
                  </a:txBody>
                  <a:tcPr marL="9525" marR="9525" marT="9525" marB="0" anchor="b"/>
                </a:tc>
                <a:tc>
                  <a:txBody>
                    <a:bodyPr/>
                    <a:lstStyle/>
                    <a:p>
                      <a:pPr algn="ctr" rtl="0" fontAlgn="b"/>
                      <a:r>
                        <a:rPr lang="es-CL" sz="1000" b="0" u="none" strike="noStrike" dirty="0">
                          <a:solidFill>
                            <a:srgbClr val="000000"/>
                          </a:solidFill>
                          <a:effectLst/>
                        </a:rPr>
                        <a:t> </a:t>
                      </a:r>
                      <a:endParaRPr lang="es-CL"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es-CL" sz="1000" b="0" u="none" strike="noStrike" dirty="0">
                          <a:solidFill>
                            <a:srgbClr val="000000"/>
                          </a:solidFill>
                          <a:effectLst/>
                        </a:rPr>
                        <a:t> </a:t>
                      </a:r>
                      <a:endParaRPr lang="es-CL"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endParaRPr lang="es-CL"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endParaRPr lang="es-CL" sz="1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429410624"/>
                  </a:ext>
                </a:extLst>
              </a:tr>
              <a:tr h="450585">
                <a:tc>
                  <a:txBody>
                    <a:bodyPr/>
                    <a:lstStyle/>
                    <a:p>
                      <a:pPr algn="l" rtl="0" fontAlgn="b"/>
                      <a:r>
                        <a:rPr lang="es-ES" sz="1600" b="0" u="none" strike="noStrike" dirty="0">
                          <a:solidFill>
                            <a:srgbClr val="000000"/>
                          </a:solidFill>
                          <a:effectLst/>
                        </a:rPr>
                        <a:t>Análisis de antecedentes y visiones</a:t>
                      </a:r>
                      <a:endParaRPr lang="es-E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solidFill>
                      <a:schemeClr val="accent5">
                        <a:lumMod val="75000"/>
                      </a:schemeClr>
                    </a:solidFill>
                  </a:tcPr>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834163247"/>
                  </a:ext>
                </a:extLst>
              </a:tr>
              <a:tr h="450585">
                <a:tc>
                  <a:txBody>
                    <a:bodyPr/>
                    <a:lstStyle/>
                    <a:p>
                      <a:pPr algn="l" rtl="0" fontAlgn="b"/>
                      <a:r>
                        <a:rPr lang="es-ES" sz="1600" b="0" u="none" strike="noStrike" dirty="0">
                          <a:solidFill>
                            <a:srgbClr val="000000"/>
                          </a:solidFill>
                          <a:effectLst/>
                        </a:rPr>
                        <a:t>Generación de hipótesis de ATD</a:t>
                      </a:r>
                      <a:endParaRPr lang="es-E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solidFill>
                      <a:schemeClr val="accent5">
                        <a:lumMod val="75000"/>
                      </a:schemeClr>
                    </a:solidFill>
                  </a:tcPr>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solidFill>
                      <a:schemeClr val="accent5">
                        <a:lumMod val="75000"/>
                      </a:schemeClr>
                    </a:solidFill>
                  </a:tcPr>
                </a:tc>
                <a:tc>
                  <a:txBody>
                    <a:bodyPr/>
                    <a:lstStyle/>
                    <a:p>
                      <a:pPr algn="l" fontAlgn="b"/>
                      <a:endParaRPr lang="es-CL" sz="1000" b="0" i="0" u="none" strike="noStrike" dirty="0">
                        <a:effectLst/>
                        <a:latin typeface="Arial" panose="020B0604020202020204" pitchFamily="34" charset="0"/>
                      </a:endParaRPr>
                    </a:p>
                  </a:txBody>
                  <a:tcPr marL="9525" marR="9525" marT="9525" marB="0" anchor="b">
                    <a:solidFill>
                      <a:schemeClr val="accent5">
                        <a:lumMod val="75000"/>
                      </a:schemeClr>
                    </a:solidFill>
                  </a:tcPr>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869161844"/>
                  </a:ext>
                </a:extLst>
              </a:tr>
              <a:tr h="450585">
                <a:tc>
                  <a:txBody>
                    <a:bodyPr/>
                    <a:lstStyle/>
                    <a:p>
                      <a:pPr algn="l" rtl="0" fontAlgn="b"/>
                      <a:r>
                        <a:rPr lang="es-ES" sz="1600" b="0" u="none" strike="noStrike" dirty="0">
                          <a:solidFill>
                            <a:srgbClr val="000000"/>
                          </a:solidFill>
                          <a:effectLst/>
                        </a:rPr>
                        <a:t>Desarrollo de ATD con ejecutivos</a:t>
                      </a:r>
                      <a:endParaRPr lang="es-E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endParaRPr lang="es-CL" sz="1000" b="0" i="0" u="none" strike="noStrike" dirty="0">
                        <a:effectLst/>
                        <a:latin typeface="Arial" panose="020B0604020202020204" pitchFamily="34" charset="0"/>
                      </a:endParaRPr>
                    </a:p>
                  </a:txBody>
                  <a:tcPr marL="9525" marR="9525" marT="9525" marB="0" anchor="b">
                    <a:solidFill>
                      <a:schemeClr val="accent5">
                        <a:lumMod val="75000"/>
                      </a:schemeClr>
                    </a:solidFill>
                  </a:tcPr>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98706194"/>
                  </a:ext>
                </a:extLst>
              </a:tr>
              <a:tr h="450585">
                <a:tc>
                  <a:txBody>
                    <a:bodyPr/>
                    <a:lstStyle/>
                    <a:p>
                      <a:pPr algn="l" rtl="0" fontAlgn="b"/>
                      <a:r>
                        <a:rPr lang="es-ES" sz="1600" b="0" u="none" strike="noStrike" dirty="0">
                          <a:solidFill>
                            <a:srgbClr val="000000"/>
                          </a:solidFill>
                          <a:effectLst/>
                        </a:rPr>
                        <a:t>Definición de proyectos e Iniciativas asociados a la TD</a:t>
                      </a:r>
                      <a:endParaRPr lang="es-E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a:solidFill>
                            <a:srgbClr val="000000"/>
                          </a:solidFill>
                          <a:effectLst/>
                        </a:rPr>
                        <a:t> </a:t>
                      </a:r>
                      <a:endParaRPr lang="es-CL" sz="105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r>
                        <a:rPr lang="es-CL" sz="1050" b="0" u="none" strike="noStrike" dirty="0">
                          <a:solidFill>
                            <a:srgbClr val="000000"/>
                          </a:solidFill>
                          <a:effectLst/>
                        </a:rPr>
                        <a:t> </a:t>
                      </a:r>
                      <a:endParaRPr lang="es-CL" sz="1050" b="0" i="0" u="none" strike="noStrike" dirty="0">
                        <a:solidFill>
                          <a:srgbClr val="000000"/>
                        </a:solidFill>
                        <a:effectLst/>
                        <a:latin typeface="Arial" panose="020B0604020202020204" pitchFamily="34" charset="0"/>
                      </a:endParaRPr>
                    </a:p>
                  </a:txBody>
                  <a:tcPr marL="9525" marR="9525" marT="9525" marB="0" anchor="b">
                    <a:solidFill>
                      <a:schemeClr val="accent5">
                        <a:lumMod val="75000"/>
                      </a:schemeClr>
                    </a:solidFill>
                  </a:tcPr>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solidFill>
                      <a:schemeClr val="accent5">
                        <a:lumMod val="75000"/>
                      </a:schemeClr>
                    </a:solidFill>
                  </a:tcPr>
                </a:tc>
                <a:tc>
                  <a:txBody>
                    <a:bodyPr/>
                    <a:lstStyle/>
                    <a:p>
                      <a:pPr algn="l" rtl="0" fontAlgn="b"/>
                      <a:endParaRPr lang="es-CL" sz="1050" b="0" i="0" u="none" strike="noStrike" dirty="0">
                        <a:solidFill>
                          <a:srgbClr val="000000"/>
                        </a:solidFill>
                        <a:effectLst/>
                        <a:latin typeface="Arial" panose="020B0604020202020204" pitchFamily="34" charset="0"/>
                      </a:endParaRPr>
                    </a:p>
                  </a:txBody>
                  <a:tcPr marL="9525" marR="9525" marT="9525" marB="0" anchor="b">
                    <a:solidFill>
                      <a:schemeClr val="accent5">
                        <a:lumMod val="75000"/>
                      </a:schemeClr>
                    </a:solidFill>
                  </a:tcPr>
                </a:tc>
                <a:extLst>
                  <a:ext uri="{0D108BD9-81ED-4DB2-BD59-A6C34878D82A}">
                    <a16:rowId xmlns:a16="http://schemas.microsoft.com/office/drawing/2014/main" xmlns="" val="1057509950"/>
                  </a:ext>
                </a:extLst>
              </a:tr>
            </a:tbl>
          </a:graphicData>
        </a:graphic>
      </p:graphicFrame>
      <p:sp>
        <p:nvSpPr>
          <p:cNvPr id="7" name="Estrella de 8 puntas 6"/>
          <p:cNvSpPr/>
          <p:nvPr/>
        </p:nvSpPr>
        <p:spPr>
          <a:xfrm>
            <a:off x="10132042" y="442913"/>
            <a:ext cx="312126" cy="242887"/>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55260021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810101" y="1763924"/>
            <a:ext cx="4451809" cy="4989036"/>
          </a:xfrm>
          <a:ln>
            <a:noFill/>
          </a:ln>
        </p:spPr>
        <p:txBody>
          <a:bodyPr>
            <a:normAutofit fontScale="92500" lnSpcReduction="10000"/>
          </a:bodyPr>
          <a:lstStyle/>
          <a:p>
            <a:pPr marL="0" indent="0" algn="just">
              <a:buNone/>
            </a:pPr>
            <a:endParaRPr lang="es-ES" sz="1400" dirty="0">
              <a:latin typeface="Arial"/>
              <a:cs typeface="Arial"/>
            </a:endParaRPr>
          </a:p>
          <a:p>
            <a:pPr marL="0" indent="0" algn="just">
              <a:buNone/>
            </a:pPr>
            <a:endParaRPr lang="es-ES" sz="1400" dirty="0">
              <a:latin typeface="Arial"/>
              <a:cs typeface="Arial"/>
            </a:endParaRPr>
          </a:p>
          <a:p>
            <a:pPr marL="503972" indent="-503972" algn="just">
              <a:buFont typeface="+mj-ea"/>
              <a:buAutoNum type="circleNumDbPlain"/>
            </a:pPr>
            <a:r>
              <a:rPr lang="es-ES" sz="1400" b="1" dirty="0">
                <a:latin typeface="Arial"/>
                <a:cs typeface="Arial"/>
              </a:rPr>
              <a:t>Cambio permanente de comportamiento </a:t>
            </a:r>
            <a:r>
              <a:rPr lang="es-ES" sz="1400" dirty="0">
                <a:latin typeface="Arial"/>
                <a:cs typeface="Arial"/>
              </a:rPr>
              <a:t>y de preferencia de los clientes, tanto consumidores finales (B2B) como intermediarios (B2C).</a:t>
            </a:r>
            <a:endParaRPr lang="es-ES" sz="1400" b="1" dirty="0">
              <a:latin typeface="Arial"/>
              <a:cs typeface="Arial"/>
            </a:endParaRPr>
          </a:p>
          <a:p>
            <a:pPr marL="503972" indent="-503972" algn="just">
              <a:buFont typeface="+mj-ea"/>
              <a:buAutoNum type="circleNumDbPlain"/>
            </a:pPr>
            <a:endParaRPr lang="es-ES" sz="1400" b="1" dirty="0">
              <a:latin typeface="Arial"/>
              <a:cs typeface="Arial"/>
            </a:endParaRPr>
          </a:p>
          <a:p>
            <a:pPr marL="503972" indent="-503972" algn="just">
              <a:buFont typeface="+mj-ea"/>
              <a:buAutoNum type="circleNumDbPlain"/>
            </a:pPr>
            <a:r>
              <a:rPr lang="es-ES" sz="1400" b="1" dirty="0">
                <a:latin typeface="Arial"/>
                <a:cs typeface="Arial"/>
              </a:rPr>
              <a:t>Habilitación de nuevos modelos de negocios </a:t>
            </a:r>
            <a:r>
              <a:rPr lang="es-ES" sz="1400" dirty="0">
                <a:latin typeface="Arial"/>
                <a:cs typeface="Arial"/>
              </a:rPr>
              <a:t>basados en plataformas colaborativas con bajas necesidades de inversión</a:t>
            </a:r>
            <a:endParaRPr lang="es-ES" sz="1400" b="1" dirty="0">
              <a:latin typeface="Arial"/>
              <a:cs typeface="Arial"/>
            </a:endParaRPr>
          </a:p>
          <a:p>
            <a:pPr marL="503972" indent="-503972" algn="just">
              <a:buFont typeface="+mj-ea"/>
              <a:buAutoNum type="circleNumDbPlain"/>
            </a:pPr>
            <a:endParaRPr lang="es-ES" sz="1400" b="1" dirty="0">
              <a:latin typeface="Arial"/>
              <a:cs typeface="Arial"/>
            </a:endParaRPr>
          </a:p>
          <a:p>
            <a:pPr marL="503972" indent="-503972" algn="just">
              <a:buFont typeface="+mj-ea"/>
              <a:buAutoNum type="circleNumDbPlain"/>
            </a:pPr>
            <a:r>
              <a:rPr lang="es-ES" sz="1400" b="1" dirty="0">
                <a:latin typeface="Arial"/>
                <a:cs typeface="Arial"/>
              </a:rPr>
              <a:t>Posibilidad de conectar </a:t>
            </a:r>
            <a:r>
              <a:rPr lang="es-ES" sz="1400" dirty="0">
                <a:latin typeface="Arial"/>
                <a:cs typeface="Arial"/>
              </a:rPr>
              <a:t>“todo con todo” a costos cada vez menores (</a:t>
            </a:r>
            <a:r>
              <a:rPr lang="es-ES" sz="1400" dirty="0" err="1">
                <a:latin typeface="Arial"/>
                <a:cs typeface="Arial"/>
              </a:rPr>
              <a:t>hiperconectividad</a:t>
            </a:r>
            <a:r>
              <a:rPr lang="es-ES" sz="1400" dirty="0">
                <a:latin typeface="Arial"/>
                <a:cs typeface="Arial"/>
              </a:rPr>
              <a:t>)</a:t>
            </a:r>
          </a:p>
          <a:p>
            <a:pPr marL="503972" indent="-503972" algn="just">
              <a:buFont typeface="+mj-ea"/>
              <a:buAutoNum type="circleNumDbPlain"/>
            </a:pPr>
            <a:endParaRPr lang="es-ES" sz="1400" b="1" dirty="0">
              <a:latin typeface="Arial"/>
              <a:cs typeface="Arial"/>
            </a:endParaRPr>
          </a:p>
          <a:p>
            <a:pPr marL="503972" indent="-503972" algn="just">
              <a:buFont typeface="+mj-ea"/>
              <a:buAutoNum type="circleNumDbPlain"/>
            </a:pPr>
            <a:r>
              <a:rPr lang="es-ES" sz="1400" b="1" dirty="0">
                <a:latin typeface="Arial"/>
                <a:cs typeface="Arial"/>
              </a:rPr>
              <a:t>Posibilidad de convertir</a:t>
            </a:r>
            <a:r>
              <a:rPr lang="es-ES" sz="1400" dirty="0">
                <a:latin typeface="Arial"/>
                <a:cs typeface="Arial"/>
              </a:rPr>
              <a:t>, a costos cada vez más reducidos, información dinámica, masiva y </a:t>
            </a:r>
            <a:r>
              <a:rPr lang="es-ES" sz="1400" dirty="0" err="1">
                <a:latin typeface="Arial"/>
                <a:cs typeface="Arial"/>
              </a:rPr>
              <a:t>heterogenea</a:t>
            </a:r>
            <a:r>
              <a:rPr lang="es-ES" sz="1400" dirty="0">
                <a:latin typeface="Arial"/>
                <a:cs typeface="Arial"/>
              </a:rPr>
              <a:t> en conocimiento práctico.</a:t>
            </a:r>
          </a:p>
          <a:p>
            <a:pPr marL="0" indent="0" algn="just">
              <a:buNone/>
            </a:pPr>
            <a:endParaRPr lang="es-ES" sz="1400" dirty="0">
              <a:latin typeface="Arial"/>
              <a:cs typeface="Arial"/>
            </a:endParaRPr>
          </a:p>
          <a:p>
            <a:pPr marL="0" indent="0" algn="just">
              <a:buNone/>
            </a:pPr>
            <a:endParaRPr lang="es-ES" sz="1400" dirty="0">
              <a:latin typeface="Arial"/>
              <a:cs typeface="Arial"/>
            </a:endParaRPr>
          </a:p>
          <a:p>
            <a:pPr marL="0" indent="0" algn="just">
              <a:buNone/>
            </a:pPr>
            <a:endParaRPr lang="es-ES" sz="1400" dirty="0">
              <a:latin typeface="Arial"/>
              <a:cs typeface="Arial"/>
            </a:endParaRPr>
          </a:p>
          <a:p>
            <a:pPr marL="0" indent="0" algn="just">
              <a:buNone/>
            </a:pPr>
            <a:r>
              <a:rPr lang="es-ES" sz="1400" dirty="0">
                <a:latin typeface="Arial"/>
                <a:cs typeface="Arial"/>
              </a:rPr>
              <a:t>Fuente: Harvard Deusto Business </a:t>
            </a:r>
            <a:r>
              <a:rPr lang="es-ES" sz="1400" dirty="0" err="1">
                <a:latin typeface="Arial"/>
                <a:cs typeface="Arial"/>
              </a:rPr>
              <a:t>Review</a:t>
            </a:r>
            <a:r>
              <a:rPr lang="es-ES" sz="1400" dirty="0">
                <a:latin typeface="Arial"/>
                <a:cs typeface="Arial"/>
              </a:rPr>
              <a:t>, 2017</a:t>
            </a:r>
          </a:p>
          <a:p>
            <a:pPr marL="0" indent="0" algn="just">
              <a:buNone/>
            </a:pPr>
            <a:endParaRPr lang="es-ES" sz="1400" dirty="0">
              <a:latin typeface="Arial"/>
              <a:cs typeface="Arial"/>
            </a:endParaRPr>
          </a:p>
          <a:p>
            <a:endParaRPr lang="es-ES" sz="1400" dirty="0"/>
          </a:p>
        </p:txBody>
      </p:sp>
      <p:sp>
        <p:nvSpPr>
          <p:cNvPr id="4" name="Marcador de contenido 3"/>
          <p:cNvSpPr>
            <a:spLocks noGrp="1"/>
          </p:cNvSpPr>
          <p:nvPr>
            <p:ph sz="half" idx="2"/>
          </p:nvPr>
        </p:nvSpPr>
        <p:spPr>
          <a:xfrm>
            <a:off x="5565913" y="1763924"/>
            <a:ext cx="4315797" cy="4989036"/>
          </a:xfrm>
          <a:ln>
            <a:noFill/>
          </a:ln>
        </p:spPr>
        <p:txBody>
          <a:bodyPr>
            <a:normAutofit fontScale="92500" lnSpcReduction="10000"/>
          </a:bodyPr>
          <a:lstStyle/>
          <a:p>
            <a:pPr marL="566968" indent="-566968" algn="just">
              <a:buFont typeface="+mj-ea"/>
              <a:buAutoNum type="circleNumDbPlain" startAt="5"/>
            </a:pPr>
            <a:endParaRPr lang="es-ES" sz="1400" b="1" dirty="0">
              <a:latin typeface="Arial"/>
              <a:cs typeface="Arial"/>
            </a:endParaRPr>
          </a:p>
          <a:p>
            <a:pPr marL="566968" indent="-566968" algn="just">
              <a:buFont typeface="+mj-ea"/>
              <a:buAutoNum type="circleNumDbPlain" startAt="5"/>
            </a:pPr>
            <a:endParaRPr lang="es-ES" sz="1400" b="1" dirty="0">
              <a:latin typeface="Arial"/>
              <a:cs typeface="Arial"/>
            </a:endParaRPr>
          </a:p>
          <a:p>
            <a:pPr marL="566968" indent="-566968" algn="just">
              <a:buFont typeface="+mj-ea"/>
              <a:buAutoNum type="circleNumDbPlain" startAt="5"/>
            </a:pPr>
            <a:r>
              <a:rPr lang="es-ES" sz="1400" b="1" dirty="0">
                <a:latin typeface="Arial"/>
                <a:cs typeface="Arial"/>
              </a:rPr>
              <a:t>Automatización del puesto de trabajo. </a:t>
            </a:r>
            <a:r>
              <a:rPr lang="es-ES" sz="1400" dirty="0">
                <a:latin typeface="Arial"/>
                <a:cs typeface="Arial"/>
              </a:rPr>
              <a:t>Posibilidad de reemplazar trabajos de alto contenido manual por máquinas.</a:t>
            </a:r>
          </a:p>
          <a:p>
            <a:pPr marL="566968" indent="-566968" algn="just">
              <a:buFont typeface="+mj-ea"/>
              <a:buAutoNum type="circleNumDbPlain" startAt="5"/>
            </a:pPr>
            <a:endParaRPr lang="es-ES" sz="1400" b="1" dirty="0">
              <a:latin typeface="Arial"/>
              <a:cs typeface="Arial"/>
            </a:endParaRPr>
          </a:p>
          <a:p>
            <a:pPr marL="566968" indent="-566968" algn="just">
              <a:buFont typeface="+mj-ea"/>
              <a:buAutoNum type="circleNumDbPlain" startAt="5"/>
            </a:pPr>
            <a:r>
              <a:rPr lang="es-ES" sz="1400" b="1" dirty="0">
                <a:latin typeface="Arial"/>
                <a:cs typeface="Arial"/>
              </a:rPr>
              <a:t>Virtualización de servicios. </a:t>
            </a:r>
            <a:r>
              <a:rPr lang="es-ES" sz="1400" dirty="0">
                <a:latin typeface="Arial"/>
                <a:cs typeface="Arial"/>
              </a:rPr>
              <a:t>Reducción drástica en los tiempos de acceso e implementación de nuevos servicios y aplicaciones.</a:t>
            </a:r>
          </a:p>
          <a:p>
            <a:pPr marL="566968" indent="-566968" algn="just">
              <a:buFont typeface="+mj-ea"/>
              <a:buAutoNum type="circleNumDbPlain" startAt="5"/>
            </a:pPr>
            <a:endParaRPr lang="es-ES" sz="1400" dirty="0">
              <a:latin typeface="Arial"/>
              <a:cs typeface="Arial"/>
            </a:endParaRPr>
          </a:p>
          <a:p>
            <a:pPr marL="566968" indent="-566968" algn="just">
              <a:buFont typeface="+mj-ea"/>
              <a:buAutoNum type="circleNumDbPlain" startAt="5"/>
            </a:pPr>
            <a:r>
              <a:rPr lang="es-ES" sz="1400" b="1" dirty="0">
                <a:latin typeface="Arial"/>
                <a:cs typeface="Arial"/>
              </a:rPr>
              <a:t>Revolución logística. </a:t>
            </a:r>
            <a:r>
              <a:rPr lang="es-ES" sz="1400" dirty="0">
                <a:latin typeface="Arial"/>
                <a:cs typeface="Arial"/>
              </a:rPr>
              <a:t>Simplificación y optimización de los procesos de suministro; incluido reemplazo total de algunos servicios logísticos por impresión en 3D.</a:t>
            </a:r>
          </a:p>
          <a:p>
            <a:pPr marL="566968" indent="-566968" algn="just">
              <a:buFont typeface="+mj-ea"/>
              <a:buAutoNum type="circleNumDbPlain" startAt="5"/>
            </a:pPr>
            <a:endParaRPr lang="es-ES" sz="1400" dirty="0">
              <a:latin typeface="Arial"/>
              <a:cs typeface="Arial"/>
            </a:endParaRPr>
          </a:p>
          <a:p>
            <a:pPr marL="566968" indent="-566968" algn="just">
              <a:buFont typeface="+mj-ea"/>
              <a:buAutoNum type="circleNumDbPlain" startAt="5"/>
            </a:pPr>
            <a:r>
              <a:rPr lang="es-ES" sz="1400" b="1" dirty="0">
                <a:latin typeface="Arial"/>
                <a:cs typeface="Arial"/>
              </a:rPr>
              <a:t>Simplificación de transacciones. </a:t>
            </a:r>
            <a:r>
              <a:rPr lang="es-ES" sz="1400" dirty="0">
                <a:latin typeface="Arial"/>
                <a:cs typeface="Arial"/>
              </a:rPr>
              <a:t>Posibilidad de efectuar pagos seguros y confiables sin necesidad de entidades de intermediación.</a:t>
            </a:r>
          </a:p>
          <a:p>
            <a:endParaRPr lang="es-ES" sz="1400" dirty="0"/>
          </a:p>
        </p:txBody>
      </p:sp>
      <p:sp>
        <p:nvSpPr>
          <p:cNvPr id="5" name="Marcador de número de diapositiva 4"/>
          <p:cNvSpPr>
            <a:spLocks noGrp="1"/>
          </p:cNvSpPr>
          <p:nvPr>
            <p:ph type="sldNum" sz="quarter" idx="12"/>
          </p:nvPr>
        </p:nvSpPr>
        <p:spPr/>
        <p:txBody>
          <a:bodyPr/>
          <a:lstStyle/>
          <a:p>
            <a:fld id="{CA619D12-FB80-C44B-B915-E462AABC2028}" type="slidenum">
              <a:rPr lang="es-ES" smtClean="0"/>
              <a:pPr/>
              <a:t>19</a:t>
            </a:fld>
            <a:endParaRPr lang="es-ES" dirty="0"/>
          </a:p>
        </p:txBody>
      </p:sp>
      <p:sp>
        <p:nvSpPr>
          <p:cNvPr id="7" name="CuadroTexto 6">
            <a:extLst>
              <a:ext uri="{FF2B5EF4-FFF2-40B4-BE49-F238E27FC236}">
                <a16:creationId xmlns:a16="http://schemas.microsoft.com/office/drawing/2014/main" xmlns="" id="{1D42BEB9-9790-464D-B19E-7BD43154332D}"/>
              </a:ext>
            </a:extLst>
          </p:cNvPr>
          <p:cNvSpPr txBox="1"/>
          <p:nvPr/>
        </p:nvSpPr>
        <p:spPr>
          <a:xfrm>
            <a:off x="1140475" y="922082"/>
            <a:ext cx="9367376"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r>
              <a:rPr lang="es-ES" sz="2400" dirty="0"/>
              <a:t>8 vectores de cambio que impactan a los mercados:</a:t>
            </a:r>
          </a:p>
          <a:p>
            <a:endParaRPr lang="es-PE" sz="2400" dirty="0"/>
          </a:p>
        </p:txBody>
      </p:sp>
    </p:spTree>
    <p:extLst>
      <p:ext uri="{BB962C8B-B14F-4D97-AF65-F5344CB8AC3E}">
        <p14:creationId xmlns:p14="http://schemas.microsoft.com/office/powerpoint/2010/main" val="3267274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1101001" y="1730499"/>
          <a:ext cx="8583151" cy="5243728"/>
        </p:xfrm>
        <a:graphic>
          <a:graphicData uri="http://schemas.openxmlformats.org/drawingml/2006/table">
            <a:tbl>
              <a:tblPr firstRow="1" bandRow="1">
                <a:tableStyleId>{5C22544A-7EE6-4342-B048-85BDC9FD1C3A}</a:tableStyleId>
              </a:tblPr>
              <a:tblGrid>
                <a:gridCol w="1941955">
                  <a:extLst>
                    <a:ext uri="{9D8B030D-6E8A-4147-A177-3AD203B41FA5}">
                      <a16:colId xmlns:a16="http://schemas.microsoft.com/office/drawing/2014/main" xmlns="" val="20000"/>
                    </a:ext>
                  </a:extLst>
                </a:gridCol>
                <a:gridCol w="6641196">
                  <a:extLst>
                    <a:ext uri="{9D8B030D-6E8A-4147-A177-3AD203B41FA5}">
                      <a16:colId xmlns:a16="http://schemas.microsoft.com/office/drawing/2014/main" xmlns="" val="20001"/>
                    </a:ext>
                  </a:extLst>
                </a:gridCol>
              </a:tblGrid>
              <a:tr h="554205">
                <a:tc>
                  <a:txBody>
                    <a:bodyPr/>
                    <a:lstStyle/>
                    <a:p>
                      <a:pPr marL="171450" marR="0" indent="-171450" algn="l" defTabSz="914400" rtl="0" eaLnBrk="1" fontAlgn="auto" latinLnBrk="0" hangingPunct="1">
                        <a:lnSpc>
                          <a:spcPct val="100000"/>
                        </a:lnSpc>
                        <a:spcBef>
                          <a:spcPts val="0"/>
                        </a:spcBef>
                        <a:spcAft>
                          <a:spcPts val="0"/>
                        </a:spcAft>
                        <a:buClrTx/>
                        <a:buSzTx/>
                        <a:buFont typeface="Wingdings" charset="2"/>
                        <a:buChar char="Ø"/>
                        <a:tabLst/>
                        <a:defRPr/>
                      </a:pPr>
                      <a:r>
                        <a:rPr lang="es-ES" sz="1100" b="1" dirty="0">
                          <a:solidFill>
                            <a:schemeClr val="tx1"/>
                          </a:solidFill>
                          <a:latin typeface="Helvetica Neue"/>
                          <a:cs typeface="Helvetica Neue"/>
                        </a:rPr>
                        <a:t>Equipos móviles</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b="0" dirty="0">
                          <a:solidFill>
                            <a:schemeClr val="tx1"/>
                          </a:solidFill>
                          <a:latin typeface="Helvetica Neue"/>
                          <a:cs typeface="Helvetica Neue"/>
                        </a:rPr>
                        <a:t>Facilitadores</a:t>
                      </a:r>
                      <a:r>
                        <a:rPr lang="es-ES" sz="1100" b="0" baseline="0" dirty="0">
                          <a:solidFill>
                            <a:schemeClr val="tx1"/>
                          </a:solidFill>
                          <a:latin typeface="Helvetica Neue"/>
                          <a:cs typeface="Helvetica Neue"/>
                        </a:rPr>
                        <a:t> de la “movilización” de aplicaciones y accesibilidad remota a procesos y recursos corporativos para empleados, clientes y proveedores.</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0"/>
                  </a:ext>
                </a:extLst>
              </a:tr>
              <a:tr h="450627">
                <a:tc>
                  <a:txBody>
                    <a:bodyPr/>
                    <a:lstStyle/>
                    <a:p>
                      <a:pPr marL="171450" indent="-171450">
                        <a:buFont typeface="Wingdings" charset="2"/>
                        <a:buChar char="Ø"/>
                      </a:pPr>
                      <a:r>
                        <a:rPr lang="es-ES" sz="1100" b="1" dirty="0">
                          <a:solidFill>
                            <a:schemeClr val="tx1"/>
                          </a:solidFill>
                          <a:latin typeface="Helvetica Neue"/>
                          <a:cs typeface="Helvetica Neue"/>
                        </a:rPr>
                        <a:t>Redes sociales</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Facilitadoras,</a:t>
                      </a:r>
                      <a:r>
                        <a:rPr lang="es-ES" sz="1100" b="0" baseline="0" dirty="0">
                          <a:solidFill>
                            <a:schemeClr val="tx1"/>
                          </a:solidFill>
                          <a:latin typeface="Helvetica Neue"/>
                          <a:cs typeface="Helvetica Neue"/>
                        </a:rPr>
                        <a:t> junto a los anteriores, de la “omnicanalidad” en las interacciones de los empleados, clientes y proveedores.</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1"/>
                  </a:ext>
                </a:extLst>
              </a:tr>
              <a:tr h="650724">
                <a:tc>
                  <a:txBody>
                    <a:bodyPr/>
                    <a:lstStyle/>
                    <a:p>
                      <a:pPr marL="171450" indent="-171450">
                        <a:buFont typeface="Wingdings" charset="2"/>
                        <a:buChar char="Ø"/>
                      </a:pPr>
                      <a:r>
                        <a:rPr lang="es-ES" sz="1100" b="1" dirty="0">
                          <a:solidFill>
                            <a:schemeClr val="tx1"/>
                          </a:solidFill>
                          <a:latin typeface="Helvetica Neue"/>
                          <a:cs typeface="Helvetica Neue"/>
                        </a:rPr>
                        <a:t>Servicios en la nube</a:t>
                      </a:r>
                      <a:r>
                        <a:rPr lang="es-ES" sz="1100" b="1" baseline="0" dirty="0">
                          <a:solidFill>
                            <a:schemeClr val="tx1"/>
                          </a:solidFill>
                          <a:latin typeface="Helvetica Neue"/>
                          <a:cs typeface="Helvetica Neue"/>
                        </a:rPr>
                        <a:t> (</a:t>
                      </a:r>
                      <a:r>
                        <a:rPr lang="es-ES" sz="1100" b="1" baseline="0" dirty="0" err="1">
                          <a:solidFill>
                            <a:schemeClr val="tx1"/>
                          </a:solidFill>
                          <a:latin typeface="Helvetica Neue"/>
                          <a:cs typeface="Helvetica Neue"/>
                        </a:rPr>
                        <a:t>cloud</a:t>
                      </a:r>
                      <a:r>
                        <a:rPr lang="es-ES" sz="1100" b="1" baseline="0" dirty="0">
                          <a:solidFill>
                            <a:schemeClr val="tx1"/>
                          </a:solidFill>
                          <a:latin typeface="Helvetica Neue"/>
                          <a:cs typeface="Helvetica Neue"/>
                        </a:rPr>
                        <a:t> </a:t>
                      </a:r>
                      <a:r>
                        <a:rPr lang="es-ES" sz="1100" b="1" baseline="0" dirty="0" err="1">
                          <a:solidFill>
                            <a:schemeClr val="tx1"/>
                          </a:solidFill>
                          <a:latin typeface="Helvetica Neue"/>
                          <a:cs typeface="Helvetica Neue"/>
                        </a:rPr>
                        <a:t>computing</a:t>
                      </a:r>
                      <a:r>
                        <a:rPr lang="es-ES" sz="1100" b="1" baseline="0" dirty="0">
                          <a:solidFill>
                            <a:schemeClr val="tx1"/>
                          </a:solidFill>
                          <a:latin typeface="Helvetica Neue"/>
                          <a:cs typeface="Helvetica Neue"/>
                        </a:rPr>
                        <a:t>)</a:t>
                      </a:r>
                      <a:endParaRPr lang="es-ES" sz="11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Facilitadores de la disponibilidad</a:t>
                      </a:r>
                      <a:r>
                        <a:rPr lang="es-ES" sz="1100" b="0" baseline="0" dirty="0">
                          <a:solidFill>
                            <a:schemeClr val="tx1"/>
                          </a:solidFill>
                          <a:latin typeface="Helvetica Neue"/>
                          <a:cs typeface="Helvetica Neue"/>
                        </a:rPr>
                        <a:t> prácticamente ilimitada de servicios de proceso, de almacenamiento y de acceso a aplicaciones con nuevas modalidades de prestación (as a </a:t>
                      </a:r>
                      <a:r>
                        <a:rPr lang="es-ES" sz="1100" b="0" baseline="0" dirty="0" err="1">
                          <a:solidFill>
                            <a:schemeClr val="tx1"/>
                          </a:solidFill>
                          <a:latin typeface="Helvetica Neue"/>
                          <a:cs typeface="Helvetica Neue"/>
                        </a:rPr>
                        <a:t>services</a:t>
                      </a:r>
                      <a:r>
                        <a:rPr lang="es-ES" sz="1100" b="0" baseline="0" dirty="0">
                          <a:solidFill>
                            <a:schemeClr val="tx1"/>
                          </a:solidFill>
                          <a:latin typeface="Helvetica Neue"/>
                          <a:cs typeface="Helvetica Neue"/>
                        </a:rPr>
                        <a:t>)</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2"/>
                  </a:ext>
                </a:extLst>
              </a:tr>
              <a:tr h="856932">
                <a:tc>
                  <a:txBody>
                    <a:bodyPr/>
                    <a:lstStyle/>
                    <a:p>
                      <a:pPr marL="171450" indent="-171450">
                        <a:buFont typeface="Wingdings" charset="2"/>
                        <a:buChar char="Ø"/>
                      </a:pPr>
                      <a:r>
                        <a:rPr lang="es-ES" sz="1100" b="1" dirty="0">
                          <a:solidFill>
                            <a:schemeClr val="tx1"/>
                          </a:solidFill>
                          <a:latin typeface="Helvetica Neue"/>
                          <a:cs typeface="Helvetica Neue"/>
                        </a:rPr>
                        <a:t>Internet de las cosas</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Conjunto de capacidades asociadas</a:t>
                      </a:r>
                      <a:r>
                        <a:rPr lang="es-ES" sz="1100" b="0" baseline="0" dirty="0">
                          <a:solidFill>
                            <a:schemeClr val="tx1"/>
                          </a:solidFill>
                          <a:latin typeface="Helvetica Neue"/>
                          <a:cs typeface="Helvetica Neue"/>
                        </a:rPr>
                        <a:t> a nuevas redes de comunicación de alta velocidad y dispositivos sensores que facilitan, a costos cada vez menores, la comunicación entre las personas y toda clase de objetos, también entre objetos. Se despliega, a su vez, en varias familias de aplicaciones, como </a:t>
                      </a:r>
                      <a:r>
                        <a:rPr lang="es-ES" sz="1100" b="0" baseline="0" dirty="0" err="1">
                          <a:solidFill>
                            <a:schemeClr val="tx1"/>
                          </a:solidFill>
                          <a:latin typeface="Helvetica Neue"/>
                          <a:cs typeface="Helvetica Neue"/>
                        </a:rPr>
                        <a:t>Smartgrid</a:t>
                      </a:r>
                      <a:r>
                        <a:rPr lang="es-ES" sz="1100" b="0" baseline="0" dirty="0">
                          <a:solidFill>
                            <a:schemeClr val="tx1"/>
                          </a:solidFill>
                          <a:latin typeface="Helvetica Neue"/>
                          <a:cs typeface="Helvetica Neue"/>
                        </a:rPr>
                        <a:t>, </a:t>
                      </a:r>
                      <a:r>
                        <a:rPr lang="es-ES" sz="1100" b="0" baseline="0" dirty="0" err="1">
                          <a:solidFill>
                            <a:schemeClr val="tx1"/>
                          </a:solidFill>
                          <a:latin typeface="Helvetica Neue"/>
                          <a:cs typeface="Helvetica Neue"/>
                        </a:rPr>
                        <a:t>Smartcities</a:t>
                      </a:r>
                      <a:r>
                        <a:rPr lang="es-ES" sz="1100" b="0" baseline="0" dirty="0">
                          <a:solidFill>
                            <a:schemeClr val="tx1"/>
                          </a:solidFill>
                          <a:latin typeface="Helvetica Neue"/>
                          <a:cs typeface="Helvetica Neue"/>
                        </a:rPr>
                        <a:t>, </a:t>
                      </a:r>
                      <a:r>
                        <a:rPr lang="es-ES" sz="1100" b="0" baseline="0" dirty="0" err="1">
                          <a:solidFill>
                            <a:schemeClr val="tx1"/>
                          </a:solidFill>
                          <a:latin typeface="Helvetica Neue"/>
                          <a:cs typeface="Helvetica Neue"/>
                        </a:rPr>
                        <a:t>Smartenergy</a:t>
                      </a:r>
                      <a:r>
                        <a:rPr lang="es-ES" sz="1100" b="0" baseline="0" dirty="0">
                          <a:solidFill>
                            <a:schemeClr val="tx1"/>
                          </a:solidFill>
                          <a:latin typeface="Helvetica Neue"/>
                          <a:cs typeface="Helvetica Neue"/>
                        </a:rPr>
                        <a:t>, </a:t>
                      </a:r>
                      <a:r>
                        <a:rPr lang="es-ES" sz="1100" b="0" baseline="0" dirty="0" err="1">
                          <a:solidFill>
                            <a:schemeClr val="tx1"/>
                          </a:solidFill>
                          <a:latin typeface="Helvetica Neue"/>
                          <a:cs typeface="Helvetica Neue"/>
                        </a:rPr>
                        <a:t>Smartcars</a:t>
                      </a:r>
                      <a:r>
                        <a:rPr lang="es-ES" sz="1100" b="0" baseline="0" dirty="0">
                          <a:solidFill>
                            <a:schemeClr val="tx1"/>
                          </a:solidFill>
                          <a:latin typeface="Helvetica Neue"/>
                          <a:cs typeface="Helvetica Neue"/>
                        </a:rPr>
                        <a:t> y Telemedicina (e-</a:t>
                      </a:r>
                      <a:r>
                        <a:rPr lang="es-ES" sz="1100" b="0" baseline="0" dirty="0" err="1">
                          <a:solidFill>
                            <a:schemeClr val="tx1"/>
                          </a:solidFill>
                          <a:latin typeface="Helvetica Neue"/>
                          <a:cs typeface="Helvetica Neue"/>
                        </a:rPr>
                        <a:t>health</a:t>
                      </a:r>
                      <a:r>
                        <a:rPr lang="es-ES" sz="1100" b="0" baseline="0" dirty="0">
                          <a:solidFill>
                            <a:schemeClr val="tx1"/>
                          </a:solidFill>
                          <a:latin typeface="Helvetica Neue"/>
                          <a:cs typeface="Helvetica Neue"/>
                        </a:rPr>
                        <a:t>)</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3"/>
                  </a:ext>
                </a:extLst>
              </a:tr>
              <a:tr h="554205">
                <a:tc>
                  <a:txBody>
                    <a:bodyPr/>
                    <a:lstStyle/>
                    <a:p>
                      <a:pPr marL="171450" indent="-171450">
                        <a:buFont typeface="Wingdings" charset="2"/>
                        <a:buChar char="Ø"/>
                      </a:pPr>
                      <a:r>
                        <a:rPr lang="es-ES" sz="1100" b="1" dirty="0">
                          <a:solidFill>
                            <a:schemeClr val="tx1"/>
                          </a:solidFill>
                          <a:latin typeface="Helvetica Neue"/>
                          <a:cs typeface="Helvetica Neue"/>
                        </a:rPr>
                        <a:t>Big</a:t>
                      </a:r>
                      <a:r>
                        <a:rPr lang="es-ES" sz="1100" b="1" baseline="0" dirty="0">
                          <a:solidFill>
                            <a:schemeClr val="tx1"/>
                          </a:solidFill>
                          <a:latin typeface="Helvetica Neue"/>
                          <a:cs typeface="Helvetica Neue"/>
                        </a:rPr>
                        <a:t> </a:t>
                      </a:r>
                      <a:r>
                        <a:rPr lang="es-ES" sz="1100" b="1" dirty="0">
                          <a:solidFill>
                            <a:schemeClr val="tx1"/>
                          </a:solidFill>
                          <a:latin typeface="Helvetica Neue"/>
                          <a:cs typeface="Helvetica Neue"/>
                        </a:rPr>
                        <a:t>Data</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Conjunto</a:t>
                      </a:r>
                      <a:r>
                        <a:rPr lang="es-ES" sz="1100" b="0" baseline="0" dirty="0">
                          <a:solidFill>
                            <a:schemeClr val="tx1"/>
                          </a:solidFill>
                          <a:latin typeface="Helvetica Neue"/>
                          <a:cs typeface="Helvetica Neue"/>
                        </a:rPr>
                        <a:t> de tecnologías que permiten generar modelos predictivos sobre sistemas complejos, basándose en información masiva, heterogénea en formato y dinámica en su generación.</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4"/>
                  </a:ext>
                </a:extLst>
              </a:tr>
              <a:tr h="587278">
                <a:tc>
                  <a:txBody>
                    <a:bodyPr/>
                    <a:lstStyle/>
                    <a:p>
                      <a:pPr marL="171450" indent="-171450">
                        <a:buFont typeface="Wingdings" charset="2"/>
                        <a:buChar char="Ø"/>
                      </a:pPr>
                      <a:r>
                        <a:rPr lang="es-ES" sz="1100" b="1" dirty="0">
                          <a:solidFill>
                            <a:schemeClr val="tx1"/>
                          </a:solidFill>
                          <a:latin typeface="Helvetica Neue"/>
                          <a:cs typeface="Helvetica Neue"/>
                        </a:rPr>
                        <a:t>Inteligencia</a:t>
                      </a:r>
                      <a:r>
                        <a:rPr lang="es-ES" sz="1100" b="1" baseline="0" dirty="0">
                          <a:solidFill>
                            <a:schemeClr val="tx1"/>
                          </a:solidFill>
                          <a:latin typeface="Helvetica Neue"/>
                          <a:cs typeface="Helvetica Neue"/>
                        </a:rPr>
                        <a:t> artificial</a:t>
                      </a:r>
                      <a:endParaRPr lang="es-ES" sz="11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CL" sz="1100" b="0" dirty="0">
                          <a:solidFill>
                            <a:schemeClr val="tx1"/>
                          </a:solidFill>
                          <a:latin typeface="Helvetica Neue"/>
                          <a:cs typeface="Helvetica Neue"/>
                        </a:rPr>
                        <a:t>La capacidad de un sistema para interpretar correctamente datos externos, para aprender de dichos datos y emplear esos conocimientos para lograr tareas y metas concretas a través de la adaptación flexible.</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5"/>
                  </a:ext>
                </a:extLst>
              </a:tr>
              <a:tr h="551852">
                <a:tc>
                  <a:txBody>
                    <a:bodyPr/>
                    <a:lstStyle/>
                    <a:p>
                      <a:pPr marL="171450" indent="-171450">
                        <a:buFont typeface="Wingdings" charset="2"/>
                        <a:buChar char="Ø"/>
                      </a:pPr>
                      <a:r>
                        <a:rPr lang="es-ES" sz="1100" b="1" dirty="0">
                          <a:solidFill>
                            <a:schemeClr val="tx1"/>
                          </a:solidFill>
                          <a:latin typeface="Helvetica Neue"/>
                          <a:cs typeface="Helvetica Neue"/>
                        </a:rPr>
                        <a:t>Realidad virtual</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Engloba el conjunto de técnicas para crear un entorno de objetos y escenas de apariencia real y la sensación en</a:t>
                      </a:r>
                      <a:r>
                        <a:rPr lang="es-ES" sz="1100" b="0" baseline="0" dirty="0">
                          <a:solidFill>
                            <a:schemeClr val="tx1"/>
                          </a:solidFill>
                          <a:latin typeface="Helvetica Neue"/>
                          <a:cs typeface="Helvetica Neue"/>
                        </a:rPr>
                        <a:t> el usuario de que se encuentra inmerso en dicho entorno.</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6"/>
                  </a:ext>
                </a:extLst>
              </a:tr>
              <a:tr h="450627">
                <a:tc>
                  <a:txBody>
                    <a:bodyPr/>
                    <a:lstStyle/>
                    <a:p>
                      <a:pPr marL="171450" indent="-171450">
                        <a:buFont typeface="Wingdings" charset="2"/>
                        <a:buChar char="Ø"/>
                      </a:pPr>
                      <a:r>
                        <a:rPr lang="es-ES" sz="1100" b="1" dirty="0">
                          <a:solidFill>
                            <a:schemeClr val="tx1"/>
                          </a:solidFill>
                          <a:latin typeface="Helvetica Neue"/>
                          <a:cs typeface="Helvetica Neue"/>
                        </a:rPr>
                        <a:t>Impresión 3D</a:t>
                      </a: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Es el grupo de tecnologías que facilitan la fabricación de un objeto tridimensional por superposición (adición) de capas</a:t>
                      </a:r>
                      <a:r>
                        <a:rPr lang="es-ES" sz="1100" b="0" baseline="0" dirty="0">
                          <a:solidFill>
                            <a:schemeClr val="tx1"/>
                          </a:solidFill>
                          <a:latin typeface="Helvetica Neue"/>
                          <a:cs typeface="Helvetica Neue"/>
                        </a:rPr>
                        <a:t> sucesivas de materiales.</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7"/>
                  </a:ext>
                </a:extLst>
              </a:tr>
              <a:tr h="587278">
                <a:tc>
                  <a:txBody>
                    <a:bodyPr/>
                    <a:lstStyle/>
                    <a:p>
                      <a:pPr marL="171450" indent="-171450">
                        <a:buFont typeface="Wingdings" charset="2"/>
                        <a:buChar char="Ø"/>
                      </a:pPr>
                      <a:r>
                        <a:rPr lang="es-ES" sz="1100" b="1" dirty="0" err="1">
                          <a:solidFill>
                            <a:schemeClr val="tx1"/>
                          </a:solidFill>
                          <a:latin typeface="Helvetica Neue"/>
                          <a:cs typeface="Helvetica Neue"/>
                        </a:rPr>
                        <a:t>Blockchain</a:t>
                      </a:r>
                      <a:endParaRPr lang="es-ES" sz="1100" b="1"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s-ES" sz="1100" b="0" dirty="0">
                          <a:solidFill>
                            <a:schemeClr val="tx1"/>
                          </a:solidFill>
                          <a:latin typeface="Helvetica Neue"/>
                          <a:cs typeface="Helvetica Neue"/>
                        </a:rPr>
                        <a:t>Protocolo que facilita transacciones</a:t>
                      </a:r>
                      <a:r>
                        <a:rPr lang="es-ES" sz="1100" b="0" baseline="0" dirty="0">
                          <a:solidFill>
                            <a:schemeClr val="tx1"/>
                          </a:solidFill>
                          <a:latin typeface="Helvetica Neue"/>
                          <a:cs typeface="Helvetica Neue"/>
                        </a:rPr>
                        <a:t> electrónicas seguras, confiables e irreversibles entre dos entes sin necesidad de entidades de intermediación. Elimina fricción entre empresas, estados – empresas, etc.</a:t>
                      </a:r>
                      <a:endParaRPr lang="es-ES" sz="1100" b="0" dirty="0">
                        <a:solidFill>
                          <a:schemeClr val="tx1"/>
                        </a:solidFill>
                        <a:latin typeface="Helvetica Neue"/>
                        <a:cs typeface="Helvetica Neue"/>
                      </a:endParaRPr>
                    </a:p>
                  </a:txBody>
                  <a:tcPr marL="80189" marR="80189" marT="40094" marB="4009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8"/>
                  </a:ext>
                </a:extLst>
              </a:tr>
            </a:tbl>
          </a:graphicData>
        </a:graphic>
      </p:graphicFrame>
      <p:sp>
        <p:nvSpPr>
          <p:cNvPr id="6" name="Marcador de número de diapositiva 3"/>
          <p:cNvSpPr txBox="1">
            <a:spLocks/>
          </p:cNvSpPr>
          <p:nvPr/>
        </p:nvSpPr>
        <p:spPr bwMode="auto">
          <a:xfrm>
            <a:off x="8313998" y="6485717"/>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solidFill>
                  <a:schemeClr val="bg1"/>
                </a:solidFill>
                <a:latin typeface="Arial" pitchFamily="34" charset="0"/>
                <a:cs typeface="Arial" pitchFamily="34" charset="0"/>
              </a:rPr>
              <a:pPr marL="155911" indent="-155911" algn="ctr">
                <a:spcBef>
                  <a:spcPct val="20000"/>
                </a:spcBef>
              </a:pPr>
              <a:t>20</a:t>
            </a:fld>
            <a:endParaRPr lang="es-ES_tradnl" altLang="es-CL" sz="614" dirty="0">
              <a:solidFill>
                <a:schemeClr val="bg1"/>
              </a:solidFill>
              <a:latin typeface="Arial" pitchFamily="34" charset="0"/>
              <a:cs typeface="Arial" pitchFamily="34" charset="0"/>
            </a:endParaRPr>
          </a:p>
        </p:txBody>
      </p:sp>
      <p:sp>
        <p:nvSpPr>
          <p:cNvPr id="7" name="CuadroTexto 6">
            <a:extLst>
              <a:ext uri="{FF2B5EF4-FFF2-40B4-BE49-F238E27FC236}">
                <a16:creationId xmlns:a16="http://schemas.microsoft.com/office/drawing/2014/main" xmlns="" id="{0406C470-7374-43D9-8836-D67E8331EF25}"/>
              </a:ext>
            </a:extLst>
          </p:cNvPr>
          <p:cNvSpPr txBox="1"/>
          <p:nvPr/>
        </p:nvSpPr>
        <p:spPr>
          <a:xfrm>
            <a:off x="1746491" y="1581967"/>
            <a:ext cx="8327407" cy="571202"/>
          </a:xfrm>
          <a:prstGeom prst="rect">
            <a:avLst/>
          </a:prstGeom>
        </p:spPr>
        <p:txBody>
          <a:bodyPr vert="horz" lIns="70301" tIns="35151" rIns="35151" bIns="35151" rtlCol="0" anchor="ctr">
            <a:norm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endParaRPr lang="es-PE" sz="2000" dirty="0"/>
          </a:p>
        </p:txBody>
      </p:sp>
      <p:sp>
        <p:nvSpPr>
          <p:cNvPr id="9" name="Marcador de número de diapositiva 3"/>
          <p:cNvSpPr txBox="1">
            <a:spLocks/>
          </p:cNvSpPr>
          <p:nvPr/>
        </p:nvSpPr>
        <p:spPr bwMode="auto">
          <a:xfrm>
            <a:off x="8316708" y="6454971"/>
            <a:ext cx="974514" cy="214937"/>
          </a:xfrm>
          <a:prstGeom prst="rect">
            <a:avLst/>
          </a:prstGeom>
          <a:noFill/>
          <a:ln w="9525">
            <a:noFill/>
            <a:miter lim="800000"/>
            <a:headEnd/>
            <a:tailEnd/>
          </a:ln>
        </p:spPr>
        <p:txBody>
          <a:bodyPr lIns="16704" tIns="16704" rIns="16704" bIns="16704" anchor="ctr"/>
          <a:lstStyle/>
          <a:p>
            <a:pPr marL="155911" indent="-155911" algn="ctr">
              <a:spcBef>
                <a:spcPct val="20000"/>
              </a:spcBef>
            </a:pPr>
            <a:fld id="{C33B0DD8-AAE2-4509-8A4B-057C9060A890}" type="slidenum">
              <a:rPr lang="es-ES_tradnl" altLang="es-CL" sz="614">
                <a:latin typeface="Arial" pitchFamily="34" charset="0"/>
                <a:cs typeface="Arial" pitchFamily="34" charset="0"/>
              </a:rPr>
              <a:pPr marL="155911" indent="-155911" algn="ctr">
                <a:spcBef>
                  <a:spcPct val="20000"/>
                </a:spcBef>
              </a:pPr>
              <a:t>20</a:t>
            </a:fld>
            <a:endParaRPr lang="es-ES_tradnl" altLang="es-CL" sz="614" dirty="0">
              <a:latin typeface="Arial" pitchFamily="34" charset="0"/>
              <a:cs typeface="Arial" pitchFamily="34" charset="0"/>
            </a:endParaRPr>
          </a:p>
        </p:txBody>
      </p:sp>
      <p:sp>
        <p:nvSpPr>
          <p:cNvPr id="8" name="CuadroTexto 7">
            <a:extLst>
              <a:ext uri="{FF2B5EF4-FFF2-40B4-BE49-F238E27FC236}">
                <a16:creationId xmlns:a16="http://schemas.microsoft.com/office/drawing/2014/main" xmlns="" id="{F2317EBA-332A-45F3-A588-022522756481}"/>
              </a:ext>
            </a:extLst>
          </p:cNvPr>
          <p:cNvSpPr txBox="1"/>
          <p:nvPr/>
        </p:nvSpPr>
        <p:spPr>
          <a:xfrm>
            <a:off x="1140474" y="705110"/>
            <a:ext cx="8933424" cy="513346"/>
          </a:xfrm>
          <a:prstGeom prst="rect">
            <a:avLst/>
          </a:prstGeom>
        </p:spPr>
        <p:txBody>
          <a:bodyPr vert="horz" lIns="91440" rIns="45720" rtlCol="0" anchor="ctr">
            <a:noAutofit/>
          </a:bodyPr>
          <a:lstStyle>
            <a:defPPr>
              <a:defRPr lang="es-ES"/>
            </a:defPPr>
            <a:lvl1pPr defTabSz="914400">
              <a:lnSpc>
                <a:spcPct val="90000"/>
              </a:lnSpc>
              <a:spcBef>
                <a:spcPct val="0"/>
              </a:spcBef>
              <a:buNone/>
              <a:defRPr sz="3040" b="0" i="0" cap="none" spc="0" baseline="0">
                <a:ln>
                  <a:noFill/>
                </a:ln>
                <a:solidFill>
                  <a:srgbClr val="0F4A89"/>
                </a:solidFill>
                <a:effectLst/>
                <a:latin typeface="Segoe UI"/>
                <a:ea typeface="Helvetica Neue" charset="0"/>
                <a:cs typeface="Segoe UI"/>
              </a:defRPr>
            </a:lvl1pPr>
          </a:lstStyle>
          <a:p>
            <a:r>
              <a:rPr lang="es-PE" sz="2400" dirty="0"/>
              <a:t>Una variedad de tecnologías soportan la transformación digital (no exhaustivo)</a:t>
            </a:r>
          </a:p>
          <a:p>
            <a:pPr marL="457200" indent="-457200">
              <a:buAutoNum type="arabicPeriod"/>
            </a:pPr>
            <a:endParaRPr lang="es-PE" sz="2400" dirty="0"/>
          </a:p>
        </p:txBody>
      </p:sp>
      <p:cxnSp>
        <p:nvCxnSpPr>
          <p:cNvPr id="10" name="Conector recto 9">
            <a:extLst>
              <a:ext uri="{FF2B5EF4-FFF2-40B4-BE49-F238E27FC236}">
                <a16:creationId xmlns:a16="http://schemas.microsoft.com/office/drawing/2014/main" xmlns="" id="{375D3D3F-5BD6-41C3-9AC6-A79BB5BC4320}"/>
              </a:ext>
            </a:extLst>
          </p:cNvPr>
          <p:cNvCxnSpPr/>
          <p:nvPr/>
        </p:nvCxnSpPr>
        <p:spPr>
          <a:xfrm>
            <a:off x="1101001" y="1474477"/>
            <a:ext cx="8583151" cy="0"/>
          </a:xfrm>
          <a:prstGeom prst="line">
            <a:avLst/>
          </a:prstGeom>
          <a:ln>
            <a:solidFill>
              <a:srgbClr val="1561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99309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3433" y="482480"/>
            <a:ext cx="7216973" cy="505181"/>
          </a:xfrm>
        </p:spPr>
        <p:txBody>
          <a:bodyPr>
            <a:normAutofit/>
          </a:bodyPr>
          <a:lstStyle/>
          <a:p>
            <a:r>
              <a:rPr lang="es-CL" sz="2456" dirty="0">
                <a:solidFill>
                  <a:srgbClr val="009FE3"/>
                </a:solidFill>
                <a:cs typeface="Calibri" charset="0"/>
              </a:rPr>
              <a:t>La evolución de las plataformas</a:t>
            </a:r>
            <a:endParaRPr lang="es-CL" sz="2456"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87837" y="1203326"/>
            <a:ext cx="7718156" cy="5999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449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482" y="306823"/>
            <a:ext cx="5892504" cy="1120924"/>
          </a:xfrm>
        </p:spPr>
        <p:txBody>
          <a:bodyPr>
            <a:normAutofit/>
          </a:bodyPr>
          <a:lstStyle/>
          <a:p>
            <a:r>
              <a:rPr lang="es-ES" sz="2456" dirty="0">
                <a:solidFill>
                  <a:srgbClr val="009FE3"/>
                </a:solidFill>
                <a:cs typeface="Calibri" charset="0"/>
              </a:rPr>
              <a:t>Cloud Computing</a:t>
            </a:r>
            <a:endParaRPr lang="es-CL" sz="2456"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28324" y="2495159"/>
            <a:ext cx="5035165" cy="3330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5624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4845A0EE-C4C8-4AE1-B3C6-1261368AC0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795660" cy="755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xmlns="" id="{5A117243-A852-4154-9BEC-5A73A0C869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6154" y="715964"/>
            <a:ext cx="4235272" cy="277996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200213" y="3495930"/>
            <a:ext cx="5491600" cy="33477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a:xfrm>
            <a:off x="545139" y="705569"/>
            <a:ext cx="3705381" cy="6149612"/>
          </a:xfrm>
        </p:spPr>
        <p:txBody>
          <a:bodyPr vert="horz" lIns="91440" tIns="45720" rIns="91440" bIns="45720" rtlCol="0" anchor="ctr">
            <a:normAutofit/>
          </a:bodyPr>
          <a:lstStyle/>
          <a:p>
            <a:pPr algn="ctr"/>
            <a:r>
              <a:rPr lang="en-US" sz="4400" dirty="0" err="1">
                <a:solidFill>
                  <a:srgbClr val="FFFFFF"/>
                </a:solidFill>
                <a:latin typeface="+mj-lt"/>
                <a:ea typeface="+mj-ea"/>
                <a:cs typeface="+mj-cs"/>
              </a:rPr>
              <a:t>Computación</a:t>
            </a:r>
            <a:r>
              <a:rPr lang="en-US" sz="4400" dirty="0">
                <a:solidFill>
                  <a:srgbClr val="FFFFFF"/>
                </a:solidFill>
                <a:latin typeface="+mj-lt"/>
                <a:ea typeface="+mj-ea"/>
                <a:cs typeface="+mj-cs"/>
              </a:rPr>
              <a:t> </a:t>
            </a:r>
            <a:r>
              <a:rPr lang="en-US" sz="4400" dirty="0" err="1">
                <a:solidFill>
                  <a:srgbClr val="FFFFFF"/>
                </a:solidFill>
                <a:latin typeface="+mj-lt"/>
                <a:ea typeface="+mj-ea"/>
                <a:cs typeface="+mj-cs"/>
              </a:rPr>
              <a:t>en</a:t>
            </a:r>
            <a:r>
              <a:rPr lang="en-US" sz="4400" dirty="0">
                <a:solidFill>
                  <a:srgbClr val="FFFFFF"/>
                </a:solidFill>
                <a:latin typeface="+mj-lt"/>
                <a:ea typeface="+mj-ea"/>
                <a:cs typeface="+mj-cs"/>
              </a:rPr>
              <a:t> la </a:t>
            </a:r>
            <a:r>
              <a:rPr lang="en-US" sz="4400" dirty="0" err="1">
                <a:solidFill>
                  <a:srgbClr val="FFFFFF"/>
                </a:solidFill>
                <a:latin typeface="+mj-lt"/>
                <a:ea typeface="+mj-ea"/>
                <a:cs typeface="+mj-cs"/>
              </a:rPr>
              <a:t>nube</a:t>
            </a:r>
            <a:r>
              <a:rPr lang="en-US" sz="4400" dirty="0">
                <a:solidFill>
                  <a:srgbClr val="FFFFFF"/>
                </a:solidFill>
                <a:latin typeface="+mj-lt"/>
                <a:ea typeface="+mj-ea"/>
                <a:cs typeface="+mj-cs"/>
              </a:rPr>
              <a:t> (cloud)</a:t>
            </a:r>
            <a:endParaRPr lang="en-US" sz="4400" kern="1200" dirty="0">
              <a:solidFill>
                <a:srgbClr val="FFFFFF"/>
              </a:solidFill>
              <a:latin typeface="+mj-lt"/>
              <a:ea typeface="+mj-ea"/>
              <a:cs typeface="+mj-cs"/>
            </a:endParaRPr>
          </a:p>
        </p:txBody>
      </p:sp>
      <p:sp>
        <p:nvSpPr>
          <p:cNvPr id="4" name="1 Título">
            <a:extLst>
              <a:ext uri="{FF2B5EF4-FFF2-40B4-BE49-F238E27FC236}">
                <a16:creationId xmlns:a16="http://schemas.microsoft.com/office/drawing/2014/main" xmlns="" id="{8D88B5FD-68F8-486F-AF83-269D5B2D2D92}"/>
              </a:ext>
            </a:extLst>
          </p:cNvPr>
          <p:cNvSpPr txBox="1">
            <a:spLocks/>
          </p:cNvSpPr>
          <p:nvPr/>
        </p:nvSpPr>
        <p:spPr>
          <a:xfrm flipV="1">
            <a:off x="6862642" y="-825374"/>
            <a:ext cx="2068438" cy="106969"/>
          </a:xfrm>
          <a:prstGeom prst="rect">
            <a:avLst/>
          </a:prstGeom>
        </p:spPr>
        <p:txBody>
          <a:bodyPr vert="horz" lIns="91440" tIns="52144" rIns="45720" bIns="52144" rtlCol="0" anchor="ctr">
            <a:normAutofit fontScale="25000" lnSpcReduction="20000"/>
          </a:bodyPr>
          <a:lst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a:lstStyle>
          <a:p>
            <a:pPr>
              <a:spcAft>
                <a:spcPts val="600"/>
              </a:spcAft>
            </a:pPr>
            <a:r>
              <a:rPr lang="es-ES" sz="600">
                <a:solidFill>
                  <a:srgbClr val="009FE3"/>
                </a:solidFill>
                <a:cs typeface="Calibri" charset="0"/>
              </a:rPr>
              <a:t>Clou Computing</a:t>
            </a:r>
            <a:endParaRPr lang="es-CL" sz="600"/>
          </a:p>
        </p:txBody>
      </p:sp>
    </p:spTree>
    <p:extLst>
      <p:ext uri="{BB962C8B-B14F-4D97-AF65-F5344CB8AC3E}">
        <p14:creationId xmlns:p14="http://schemas.microsoft.com/office/powerpoint/2010/main" val="241026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37420" y="1443374"/>
            <a:ext cx="8351977" cy="505181"/>
          </a:xfrm>
        </p:spPr>
        <p:txBody>
          <a:bodyPr>
            <a:noAutofit/>
          </a:bodyPr>
          <a:lstStyle/>
          <a:p>
            <a:r>
              <a:rPr lang="es-ES" sz="2806" dirty="0">
                <a:solidFill>
                  <a:srgbClr val="009FE3"/>
                </a:solidFill>
                <a:cs typeface="Calibri" charset="0"/>
              </a:rPr>
              <a:t>Características esenciales de Cloud Computing</a:t>
            </a:r>
            <a:endParaRPr lang="es-CL" sz="2806" dirty="0"/>
          </a:p>
        </p:txBody>
      </p:sp>
      <p:sp>
        <p:nvSpPr>
          <p:cNvPr id="3" name="2 Marcador de contenido"/>
          <p:cNvSpPr>
            <a:spLocks noGrp="1"/>
          </p:cNvSpPr>
          <p:nvPr>
            <p:ph idx="1"/>
          </p:nvPr>
        </p:nvSpPr>
        <p:spPr>
          <a:xfrm>
            <a:off x="1620195" y="2138000"/>
            <a:ext cx="7198831" cy="3754534"/>
          </a:xfrm>
        </p:spPr>
        <p:txBody>
          <a:bodyPr>
            <a:normAutofit lnSpcReduction="10000"/>
          </a:bodyPr>
          <a:lstStyle/>
          <a:p>
            <a:pPr>
              <a:lnSpc>
                <a:spcPct val="200000"/>
              </a:lnSpc>
            </a:pPr>
            <a:r>
              <a:rPr lang="es-CL" sz="2105" dirty="0"/>
              <a:t>Autoservicio </a:t>
            </a:r>
            <a:r>
              <a:rPr lang="es-CL" sz="2105" dirty="0" err="1"/>
              <a:t>on</a:t>
            </a:r>
            <a:r>
              <a:rPr lang="es-CL" sz="2105" dirty="0"/>
              <a:t> </a:t>
            </a:r>
            <a:r>
              <a:rPr lang="es-CL" sz="2105" dirty="0" err="1"/>
              <a:t>demand</a:t>
            </a:r>
            <a:endParaRPr lang="es-CL" dirty="0"/>
          </a:p>
          <a:p>
            <a:pPr>
              <a:lnSpc>
                <a:spcPct val="200000"/>
              </a:lnSpc>
            </a:pPr>
            <a:r>
              <a:rPr lang="es-CL" sz="2105" dirty="0"/>
              <a:t>Amplio acceso en la red </a:t>
            </a:r>
          </a:p>
          <a:p>
            <a:pPr>
              <a:lnSpc>
                <a:spcPct val="200000"/>
              </a:lnSpc>
            </a:pPr>
            <a:r>
              <a:rPr lang="es-CL" sz="2105" dirty="0"/>
              <a:t>Pool de recursos compartidos</a:t>
            </a:r>
          </a:p>
          <a:p>
            <a:pPr>
              <a:lnSpc>
                <a:spcPct val="200000"/>
              </a:lnSpc>
            </a:pPr>
            <a:r>
              <a:rPr lang="es-CL" sz="2105" dirty="0"/>
              <a:t>Rápida elasticidad </a:t>
            </a:r>
          </a:p>
          <a:p>
            <a:pPr>
              <a:lnSpc>
                <a:spcPct val="200000"/>
              </a:lnSpc>
            </a:pPr>
            <a:r>
              <a:rPr lang="es-CL" sz="2105" dirty="0"/>
              <a:t>El servicio es medido</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1646" y="3211510"/>
            <a:ext cx="2717326" cy="2015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5942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Autofit/>
          </a:bodyPr>
          <a:lstStyle/>
          <a:p>
            <a:r>
              <a:rPr lang="es-CL" sz="2806" dirty="0">
                <a:solidFill>
                  <a:srgbClr val="00B0F0"/>
                </a:solidFill>
              </a:rPr>
              <a:t>Modelos de servicio Cloud </a:t>
            </a:r>
          </a:p>
        </p:txBody>
      </p:sp>
      <p:pic>
        <p:nvPicPr>
          <p:cNvPr id="286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63254" y="1850604"/>
            <a:ext cx="8431077" cy="5220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869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097482" y="306823"/>
            <a:ext cx="5892504" cy="1334607"/>
          </a:xfrm>
        </p:spPr>
        <p:txBody>
          <a:bodyPr>
            <a:normAutofit/>
          </a:bodyPr>
          <a:lstStyle/>
          <a:p>
            <a:r>
              <a:rPr lang="es-CL" sz="4400" dirty="0">
                <a:cs typeface="Calibri" charset="0"/>
              </a:rPr>
              <a:t>Big Data</a:t>
            </a:r>
            <a:endParaRPr lang="es-CL" sz="4400" dirty="0">
              <a:solidFill>
                <a:schemeClr val="bg1"/>
              </a:solidFill>
            </a:endParaRPr>
          </a:p>
        </p:txBody>
      </p:sp>
      <p:sp>
        <p:nvSpPr>
          <p:cNvPr id="5" name="4 Marcador de contenido"/>
          <p:cNvSpPr>
            <a:spLocks noGrp="1"/>
          </p:cNvSpPr>
          <p:nvPr>
            <p:ph idx="1"/>
          </p:nvPr>
        </p:nvSpPr>
        <p:spPr/>
        <p:txBody>
          <a:bodyPr>
            <a:normAutofit/>
          </a:bodyPr>
          <a:lstStyle/>
          <a:p>
            <a:endParaRPr lang="es-CL" dirty="0"/>
          </a:p>
        </p:txBody>
      </p:sp>
    </p:spTree>
    <p:extLst>
      <p:ext uri="{BB962C8B-B14F-4D97-AF65-F5344CB8AC3E}">
        <p14:creationId xmlns:p14="http://schemas.microsoft.com/office/powerpoint/2010/main" val="871572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37420" y="561058"/>
            <a:ext cx="7216973" cy="505181"/>
          </a:xfrm>
        </p:spPr>
        <p:txBody>
          <a:bodyPr>
            <a:noAutofit/>
          </a:bodyPr>
          <a:lstStyle/>
          <a:p>
            <a:r>
              <a:rPr lang="es-CL" sz="2806" dirty="0">
                <a:solidFill>
                  <a:srgbClr val="009FE3"/>
                </a:solidFill>
                <a:cs typeface="Calibri" charset="0"/>
              </a:rPr>
              <a:t>Airbus</a:t>
            </a:r>
            <a:endParaRPr lang="es-CL" sz="2806" dirty="0"/>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93602" y="1156392"/>
            <a:ext cx="4304632" cy="3969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n 3">
            <a:extLst>
              <a:ext uri="{FF2B5EF4-FFF2-40B4-BE49-F238E27FC236}">
                <a16:creationId xmlns:a16="http://schemas.microsoft.com/office/drawing/2014/main" xmlns="" id="{4134AE51-760B-4094-9B4E-0224E362DB10}"/>
              </a:ext>
            </a:extLst>
          </p:cNvPr>
          <p:cNvPicPr>
            <a:picLocks noChangeAspect="1"/>
          </p:cNvPicPr>
          <p:nvPr/>
        </p:nvPicPr>
        <p:blipFill>
          <a:blip r:embed="rId3"/>
          <a:stretch>
            <a:fillRect/>
          </a:stretch>
        </p:blipFill>
        <p:spPr>
          <a:xfrm>
            <a:off x="3354860" y="5215602"/>
            <a:ext cx="4591691" cy="885949"/>
          </a:xfrm>
          <a:prstGeom prst="rect">
            <a:avLst/>
          </a:prstGeom>
        </p:spPr>
      </p:pic>
      <p:sp>
        <p:nvSpPr>
          <p:cNvPr id="6" name="CuadroTexto 5">
            <a:extLst>
              <a:ext uri="{FF2B5EF4-FFF2-40B4-BE49-F238E27FC236}">
                <a16:creationId xmlns:a16="http://schemas.microsoft.com/office/drawing/2014/main" xmlns="" id="{BD2FFA21-DB54-47B3-999F-D6142D3264CC}"/>
              </a:ext>
            </a:extLst>
          </p:cNvPr>
          <p:cNvSpPr txBox="1"/>
          <p:nvPr/>
        </p:nvSpPr>
        <p:spPr>
          <a:xfrm>
            <a:off x="3577389" y="6403283"/>
            <a:ext cx="5630779" cy="695575"/>
          </a:xfrm>
          <a:prstGeom prst="rect">
            <a:avLst/>
          </a:prstGeom>
          <a:noFill/>
        </p:spPr>
        <p:txBody>
          <a:bodyPr wrap="square" rtlCol="0">
            <a:spAutoFit/>
          </a:bodyPr>
          <a:lstStyle/>
          <a:p>
            <a:r>
              <a:rPr lang="es-CL" dirty="0"/>
              <a:t>1 PC típico = 500 gigabytes en disco</a:t>
            </a:r>
          </a:p>
          <a:p>
            <a:r>
              <a:rPr lang="es-CL" dirty="0"/>
              <a:t>640 Tb ~  1.280 discos de PC por vuelo</a:t>
            </a:r>
          </a:p>
        </p:txBody>
      </p:sp>
    </p:spTree>
    <p:extLst>
      <p:ext uri="{BB962C8B-B14F-4D97-AF65-F5344CB8AC3E}">
        <p14:creationId xmlns:p14="http://schemas.microsoft.com/office/powerpoint/2010/main" val="4226197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37420" y="1443374"/>
            <a:ext cx="7216973" cy="505181"/>
          </a:xfrm>
        </p:spPr>
        <p:txBody>
          <a:bodyPr>
            <a:noAutofit/>
          </a:bodyPr>
          <a:lstStyle/>
          <a:p>
            <a:r>
              <a:rPr lang="es-CL" sz="2806" dirty="0">
                <a:solidFill>
                  <a:srgbClr val="009FE3"/>
                </a:solidFill>
                <a:cs typeface="Calibri" charset="0"/>
              </a:rPr>
              <a:t>LHC </a:t>
            </a:r>
            <a:endParaRPr lang="es-CL" sz="2806" dirty="0"/>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52603" y="2176068"/>
            <a:ext cx="4986630" cy="3969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uadroTexto 3">
            <a:extLst>
              <a:ext uri="{FF2B5EF4-FFF2-40B4-BE49-F238E27FC236}">
                <a16:creationId xmlns:a16="http://schemas.microsoft.com/office/drawing/2014/main" xmlns="" id="{37D33B00-8C0E-42A9-BF0B-7DA32CA601F1}"/>
              </a:ext>
            </a:extLst>
          </p:cNvPr>
          <p:cNvSpPr txBox="1"/>
          <p:nvPr/>
        </p:nvSpPr>
        <p:spPr>
          <a:xfrm>
            <a:off x="3577389" y="6403283"/>
            <a:ext cx="5630779" cy="695575"/>
          </a:xfrm>
          <a:prstGeom prst="rect">
            <a:avLst/>
          </a:prstGeom>
          <a:noFill/>
        </p:spPr>
        <p:txBody>
          <a:bodyPr wrap="square" rtlCol="0">
            <a:spAutoFit/>
          </a:bodyPr>
          <a:lstStyle/>
          <a:p>
            <a:r>
              <a:rPr lang="es-CL" dirty="0"/>
              <a:t>1 PC típico = 500 gigabytes en disco</a:t>
            </a:r>
          </a:p>
          <a:p>
            <a:r>
              <a:rPr lang="es-CL" dirty="0"/>
              <a:t>40 Tb /s  ~  80 discos de PC / s</a:t>
            </a:r>
          </a:p>
        </p:txBody>
      </p:sp>
    </p:spTree>
    <p:extLst>
      <p:ext uri="{BB962C8B-B14F-4D97-AF65-F5344CB8AC3E}">
        <p14:creationId xmlns:p14="http://schemas.microsoft.com/office/powerpoint/2010/main" val="1468231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endParaRPr lang="es-CL"/>
          </a:p>
        </p:txBody>
      </p:sp>
      <p:sp>
        <p:nvSpPr>
          <p:cNvPr id="3" name="2 Marcador de contenido"/>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xmlns="" id="{D3DB8C3C-39A8-47EE-920B-C833C94666A6}"/>
              </a:ext>
            </a:extLst>
          </p:cNvPr>
          <p:cNvPicPr>
            <a:picLocks noChangeAspect="1"/>
          </p:cNvPicPr>
          <p:nvPr/>
        </p:nvPicPr>
        <p:blipFill>
          <a:blip r:embed="rId2"/>
          <a:stretch>
            <a:fillRect/>
          </a:stretch>
        </p:blipFill>
        <p:spPr>
          <a:xfrm>
            <a:off x="1764632" y="369975"/>
            <a:ext cx="7507705" cy="714836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65897" y="590689"/>
            <a:ext cx="7216973" cy="505181"/>
          </a:xfrm>
        </p:spPr>
        <p:txBody>
          <a:bodyPr>
            <a:noAutofit/>
          </a:bodyPr>
          <a:lstStyle/>
          <a:p>
            <a:r>
              <a:rPr lang="es-CL" sz="2456" dirty="0">
                <a:solidFill>
                  <a:srgbClr val="009FE3"/>
                </a:solidFill>
                <a:cs typeface="Calibri" charset="0"/>
              </a:rPr>
              <a:t>Dimensiones de BIG DATA</a:t>
            </a: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45189" y="1596325"/>
            <a:ext cx="9437558" cy="415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1872786" y="6242596"/>
            <a:ext cx="857927" cy="254237"/>
          </a:xfrm>
          <a:prstGeom prst="rect">
            <a:avLst/>
          </a:prstGeom>
          <a:noFill/>
        </p:spPr>
        <p:txBody>
          <a:bodyPr wrap="none" rtlCol="0">
            <a:spAutoFit/>
          </a:bodyPr>
          <a:lstStyle/>
          <a:p>
            <a:r>
              <a:rPr lang="es-CL" sz="1052" dirty="0"/>
              <a:t>Fuente: IBM</a:t>
            </a:r>
          </a:p>
        </p:txBody>
      </p:sp>
    </p:spTree>
    <p:extLst>
      <p:ext uri="{BB962C8B-B14F-4D97-AF65-F5344CB8AC3E}">
        <p14:creationId xmlns:p14="http://schemas.microsoft.com/office/powerpoint/2010/main" val="1944307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es-CL" sz="2456" dirty="0">
                <a:solidFill>
                  <a:srgbClr val="009FE3"/>
                </a:solidFill>
                <a:cs typeface="Calibri" charset="0"/>
              </a:rPr>
              <a:t>Qué es Internet de las cosas (</a:t>
            </a:r>
            <a:r>
              <a:rPr lang="es-CL" sz="2456" dirty="0" err="1">
                <a:solidFill>
                  <a:srgbClr val="009FE3"/>
                </a:solidFill>
                <a:cs typeface="Calibri" charset="0"/>
              </a:rPr>
              <a:t>IoT</a:t>
            </a:r>
            <a:r>
              <a:rPr lang="es-CL" sz="2456" dirty="0">
                <a:solidFill>
                  <a:srgbClr val="009FE3"/>
                </a:solidFill>
                <a:cs typeface="Calibri" charset="0"/>
              </a:rPr>
              <a:t>) ?</a:t>
            </a:r>
          </a:p>
        </p:txBody>
      </p:sp>
      <p:sp>
        <p:nvSpPr>
          <p:cNvPr id="2" name="CuadroTexto 1">
            <a:extLst>
              <a:ext uri="{FF2B5EF4-FFF2-40B4-BE49-F238E27FC236}">
                <a16:creationId xmlns:a16="http://schemas.microsoft.com/office/drawing/2014/main" xmlns="" id="{79D27AAD-6478-43D9-A33D-BE682A1B473A}"/>
              </a:ext>
            </a:extLst>
          </p:cNvPr>
          <p:cNvSpPr txBox="1"/>
          <p:nvPr/>
        </p:nvSpPr>
        <p:spPr>
          <a:xfrm>
            <a:off x="1491917" y="2094805"/>
            <a:ext cx="6962273" cy="1298817"/>
          </a:xfrm>
          <a:prstGeom prst="rect">
            <a:avLst/>
          </a:prstGeom>
          <a:noFill/>
        </p:spPr>
        <p:txBody>
          <a:bodyPr wrap="square" rtlCol="0">
            <a:spAutoFit/>
          </a:bodyPr>
          <a:lstStyle/>
          <a:p>
            <a:r>
              <a:rPr lang="es-CL" dirty="0"/>
              <a:t>Es una red de objetos físicos que tienen incorporadas tecnologías para interactuar con el medio (sensores), comunicarse con otros dispositivos (otros equipos o un computador que recibe datos) e interactuar con sus estados internos o con el medio externo.</a:t>
            </a:r>
          </a:p>
        </p:txBody>
      </p:sp>
      <p:pic>
        <p:nvPicPr>
          <p:cNvPr id="6" name="Imagen 5">
            <a:extLst>
              <a:ext uri="{FF2B5EF4-FFF2-40B4-BE49-F238E27FC236}">
                <a16:creationId xmlns:a16="http://schemas.microsoft.com/office/drawing/2014/main" xmlns="" id="{E5598445-C84E-4EE2-9997-5A5798AAA51F}"/>
              </a:ext>
            </a:extLst>
          </p:cNvPr>
          <p:cNvPicPr>
            <a:picLocks noChangeAspect="1"/>
          </p:cNvPicPr>
          <p:nvPr/>
        </p:nvPicPr>
        <p:blipFill>
          <a:blip r:embed="rId2"/>
          <a:stretch>
            <a:fillRect/>
          </a:stretch>
        </p:blipFill>
        <p:spPr>
          <a:xfrm>
            <a:off x="3400926" y="3980999"/>
            <a:ext cx="3161906" cy="2113736"/>
          </a:xfrm>
          <a:prstGeom prst="rect">
            <a:avLst/>
          </a:prstGeom>
        </p:spPr>
      </p:pic>
    </p:spTree>
    <p:extLst>
      <p:ext uri="{BB962C8B-B14F-4D97-AF65-F5344CB8AC3E}">
        <p14:creationId xmlns:p14="http://schemas.microsoft.com/office/powerpoint/2010/main" val="2112181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28323" y="502679"/>
            <a:ext cx="7216973" cy="505181"/>
          </a:xfrm>
        </p:spPr>
        <p:txBody>
          <a:bodyPr>
            <a:noAutofit/>
          </a:bodyPr>
          <a:lstStyle/>
          <a:p>
            <a:r>
              <a:rPr lang="es-CL" sz="2456" dirty="0">
                <a:solidFill>
                  <a:srgbClr val="009FE3"/>
                </a:solidFill>
                <a:cs typeface="Calibri" charset="0"/>
              </a:rPr>
              <a:t>IoT</a:t>
            </a:r>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5428" y="1363851"/>
            <a:ext cx="10243947" cy="531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1228323" y="6681252"/>
            <a:ext cx="7798288" cy="375744"/>
          </a:xfrm>
          <a:prstGeom prst="rect">
            <a:avLst/>
          </a:prstGeom>
          <a:noFill/>
        </p:spPr>
        <p:txBody>
          <a:bodyPr wrap="square" rtlCol="0">
            <a:spAutoFit/>
          </a:bodyPr>
          <a:lstStyle/>
          <a:p>
            <a:r>
              <a:rPr lang="en-US" sz="921" b="1" dirty="0"/>
              <a:t>How Smart, Connected Products Are Transforming Competition, </a:t>
            </a:r>
            <a:r>
              <a:rPr lang="en-US" sz="921" dirty="0">
                <a:hlinkClick r:id="rId3"/>
              </a:rPr>
              <a:t>Michael E. Porter</a:t>
            </a:r>
            <a:r>
              <a:rPr lang="en-US" sz="921" dirty="0"/>
              <a:t> and </a:t>
            </a:r>
            <a:r>
              <a:rPr lang="en-US" sz="921" dirty="0">
                <a:hlinkClick r:id="rId4"/>
              </a:rPr>
              <a:t>James E. </a:t>
            </a:r>
            <a:r>
              <a:rPr lang="en-US" sz="921" dirty="0" err="1">
                <a:hlinkClick r:id="rId4"/>
              </a:rPr>
              <a:t>Heppelmann</a:t>
            </a:r>
            <a:endParaRPr lang="en-US" sz="921" dirty="0"/>
          </a:p>
          <a:p>
            <a:r>
              <a:rPr lang="en-US" sz="921" cap="all" dirty="0"/>
              <a:t>HBR FROM THE NOVEMBER 2014 ISSUE</a:t>
            </a:r>
          </a:p>
        </p:txBody>
      </p:sp>
    </p:spTree>
    <p:extLst>
      <p:ext uri="{BB962C8B-B14F-4D97-AF65-F5344CB8AC3E}">
        <p14:creationId xmlns:p14="http://schemas.microsoft.com/office/powerpoint/2010/main" val="2436476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07029" y="688745"/>
            <a:ext cx="7216973" cy="505181"/>
          </a:xfrm>
        </p:spPr>
        <p:txBody>
          <a:bodyPr>
            <a:noAutofit/>
          </a:bodyPr>
          <a:lstStyle/>
          <a:p>
            <a:r>
              <a:rPr lang="es-CL" sz="2456" dirty="0">
                <a:solidFill>
                  <a:srgbClr val="009FE3"/>
                </a:solidFill>
                <a:cs typeface="Calibri" charset="0"/>
              </a:rPr>
              <a:t>IoT</a:t>
            </a:r>
          </a:p>
        </p:txBody>
      </p:sp>
      <p:sp>
        <p:nvSpPr>
          <p:cNvPr id="6" name="5 CuadroTexto"/>
          <p:cNvSpPr txBox="1"/>
          <p:nvPr/>
        </p:nvSpPr>
        <p:spPr>
          <a:xfrm>
            <a:off x="1061102" y="4992343"/>
            <a:ext cx="9291765" cy="1600438"/>
          </a:xfrm>
          <a:prstGeom prst="rect">
            <a:avLst/>
          </a:prstGeom>
          <a:noFill/>
        </p:spPr>
        <p:txBody>
          <a:bodyPr wrap="square" rtlCol="0">
            <a:spAutoFit/>
          </a:bodyPr>
          <a:lstStyle/>
          <a:p>
            <a:r>
              <a:rPr lang="es-CL" sz="1400" b="1" dirty="0"/>
              <a:t>Redefiniendo los límites de la industria</a:t>
            </a:r>
          </a:p>
          <a:p>
            <a:pPr>
              <a:buFont typeface="Arial" pitchFamily="34" charset="0"/>
              <a:buChar char="•"/>
            </a:pPr>
            <a:r>
              <a:rPr lang="es-CL" sz="1400" dirty="0"/>
              <a:t>Las crecientes capacidades de los productos inteligentes y conectados no sólo modifican la competencia dentro de las industrias, también amplían sus fronteras. </a:t>
            </a:r>
          </a:p>
          <a:p>
            <a:pPr>
              <a:buFont typeface="Arial" pitchFamily="34" charset="0"/>
              <a:buChar char="•"/>
            </a:pPr>
            <a:r>
              <a:rPr lang="es-CL" sz="1400" dirty="0"/>
              <a:t>Esto ocurre cuando la base de la competencia cambia de productos discretos a sistemas de productos que consisten en productos estrechamente relacionados y a sistemas de sistemas que unen una serie de sistemas de productos juntos. Una empresa de tractores, por ejemplo, puede encontrarse compitiendo en una industria más amplia de automatización de predios agrícolas.</a:t>
            </a:r>
            <a:endParaRPr lang="es-CL" sz="1100" dirty="0"/>
          </a:p>
        </p:txBody>
      </p:sp>
      <p:pic>
        <p:nvPicPr>
          <p:cNvPr id="3077" name="Picture 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58972" y="1457139"/>
            <a:ext cx="10332841" cy="3535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61103" y="6855994"/>
            <a:ext cx="7798288" cy="375744"/>
          </a:xfrm>
          <a:prstGeom prst="rect">
            <a:avLst/>
          </a:prstGeom>
          <a:noFill/>
        </p:spPr>
        <p:txBody>
          <a:bodyPr wrap="square" rtlCol="0">
            <a:spAutoFit/>
          </a:bodyPr>
          <a:lstStyle/>
          <a:p>
            <a:r>
              <a:rPr lang="en-US" sz="921" b="1" dirty="0"/>
              <a:t>How Smart, Connected Products Are Transforming Competition, </a:t>
            </a:r>
            <a:r>
              <a:rPr lang="en-US" sz="921" dirty="0">
                <a:hlinkClick r:id="rId3"/>
              </a:rPr>
              <a:t>Michael E. Porter</a:t>
            </a:r>
            <a:r>
              <a:rPr lang="en-US" sz="921" dirty="0"/>
              <a:t> and </a:t>
            </a:r>
            <a:r>
              <a:rPr lang="en-US" sz="921" dirty="0">
                <a:hlinkClick r:id="rId4"/>
              </a:rPr>
              <a:t>James E. </a:t>
            </a:r>
            <a:r>
              <a:rPr lang="en-US" sz="921" dirty="0" err="1">
                <a:hlinkClick r:id="rId4"/>
              </a:rPr>
              <a:t>Heppelmann</a:t>
            </a:r>
            <a:endParaRPr lang="en-US" sz="921" dirty="0"/>
          </a:p>
          <a:p>
            <a:r>
              <a:rPr lang="en-US" sz="921" cap="all" dirty="0"/>
              <a:t>HBR FROM THE NOVEMBER 2014 ISSUE</a:t>
            </a:r>
          </a:p>
        </p:txBody>
      </p:sp>
    </p:spTree>
    <p:extLst>
      <p:ext uri="{BB962C8B-B14F-4D97-AF65-F5344CB8AC3E}">
        <p14:creationId xmlns:p14="http://schemas.microsoft.com/office/powerpoint/2010/main" val="2358254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Shape 367"/>
          <p:cNvSpPr/>
          <p:nvPr/>
        </p:nvSpPr>
        <p:spPr>
          <a:xfrm>
            <a:off x="7303483" y="2475365"/>
            <a:ext cx="1570509" cy="1046952"/>
          </a:xfrm>
          <a:prstGeom prst="roundRect">
            <a:avLst>
              <a:gd name="adj" fmla="val 25000"/>
            </a:avLst>
          </a:prstGeom>
          <a:noFill/>
          <a:ln w="12700">
            <a:miter lim="400000"/>
          </a:ln>
          <a:effectLst/>
          <a:extLst>
            <a:ext uri="{C572A759-6A51-4108-AA02-DFA0A04FC94B}">
              <ma14:wrappingTextBoxFlag xmlns:ma14="http://schemas.microsoft.com/office/mac/drawingml/2011/main" xmlns="" val="1"/>
            </a:ext>
          </a:extLst>
        </p:spPr>
        <p:txBody>
          <a:bodyPr lIns="66824" tIns="66824" rIns="66824" bIns="66824" anchor="ctr"/>
          <a:lstStyle>
            <a:lvl1pPr algn="just" defTabSz="457200">
              <a:spcBef>
                <a:spcPts val="300"/>
              </a:spcBef>
              <a:defRPr sz="1300" i="1">
                <a:solidFill>
                  <a:srgbClr val="595959"/>
                </a:solidFill>
              </a:defRPr>
            </a:lvl1pPr>
          </a:lstStyle>
          <a:p>
            <a:pPr algn="l"/>
            <a:r>
              <a:rPr lang="es-ES" sz="1052" i="0" dirty="0">
                <a:latin typeface="Arial" charset="0"/>
              </a:rPr>
              <a:t>Definir estándares </a:t>
            </a:r>
            <a:r>
              <a:rPr lang="x-none" sz="1052" i="0" dirty="0">
                <a:latin typeface="Arial" charset="0"/>
              </a:rPr>
              <a:t>y arquitecturas </a:t>
            </a:r>
            <a:r>
              <a:rPr lang="x-none" sz="1052" i="0">
                <a:latin typeface="Arial" charset="0"/>
              </a:rPr>
              <a:t>de</a:t>
            </a:r>
            <a:r>
              <a:rPr lang="es-ES" sz="1052" i="0" dirty="0">
                <a:latin typeface="Arial" charset="0"/>
              </a:rPr>
              <a:t> interoperabilidad</a:t>
            </a:r>
          </a:p>
        </p:txBody>
      </p:sp>
      <p:sp>
        <p:nvSpPr>
          <p:cNvPr id="371" name="Shape 371"/>
          <p:cNvSpPr/>
          <p:nvPr/>
        </p:nvSpPr>
        <p:spPr>
          <a:xfrm>
            <a:off x="7303483" y="3485724"/>
            <a:ext cx="1704986" cy="1262953"/>
          </a:xfrm>
          <a:prstGeom prst="roundRect">
            <a:avLst>
              <a:gd name="adj" fmla="val 25000"/>
            </a:avLst>
          </a:prstGeom>
          <a:noFill/>
          <a:ln w="12700">
            <a:miter lim="400000"/>
          </a:ln>
          <a:effectLst/>
          <a:extLst>
            <a:ext uri="{C572A759-6A51-4108-AA02-DFA0A04FC94B}">
              <ma14:wrappingTextBoxFlag xmlns:ma14="http://schemas.microsoft.com/office/mac/drawingml/2011/main" xmlns="" val="1"/>
            </a:ext>
          </a:extLst>
        </p:spPr>
        <p:txBody>
          <a:bodyPr lIns="66824" tIns="66824" rIns="66824" bIns="66824" anchor="ctr"/>
          <a:lstStyle>
            <a:lvl1pPr algn="just" defTabSz="457200">
              <a:spcBef>
                <a:spcPts val="300"/>
              </a:spcBef>
              <a:defRPr sz="1300" i="1">
                <a:solidFill>
                  <a:srgbClr val="595959"/>
                </a:solidFill>
              </a:defRPr>
            </a:lvl1pPr>
          </a:lstStyle>
          <a:p>
            <a:pPr algn="l"/>
            <a:r>
              <a:rPr sz="1052" i="0" dirty="0">
                <a:latin typeface="Arial" charset="0"/>
              </a:rPr>
              <a:t>Promover un ecosistema de actores en la agricultura de precision</a:t>
            </a:r>
          </a:p>
        </p:txBody>
      </p:sp>
      <p:sp>
        <p:nvSpPr>
          <p:cNvPr id="373" name="Shape 373"/>
          <p:cNvSpPr/>
          <p:nvPr/>
        </p:nvSpPr>
        <p:spPr>
          <a:xfrm>
            <a:off x="7303483" y="4917081"/>
            <a:ext cx="1894429" cy="715097"/>
          </a:xfrm>
          <a:prstGeom prst="roundRect">
            <a:avLst>
              <a:gd name="adj" fmla="val 25000"/>
            </a:avLst>
          </a:prstGeom>
          <a:noFill/>
          <a:ln w="12700">
            <a:miter lim="400000"/>
          </a:ln>
          <a:effectLst/>
          <a:extLst>
            <a:ext uri="{C572A759-6A51-4108-AA02-DFA0A04FC94B}">
              <ma14:wrappingTextBoxFlag xmlns:ma14="http://schemas.microsoft.com/office/mac/drawingml/2011/main" xmlns="" val="1"/>
            </a:ext>
          </a:extLst>
        </p:spPr>
        <p:txBody>
          <a:bodyPr lIns="66824" tIns="66824" rIns="66824" bIns="66824" anchor="ctr"/>
          <a:lstStyle>
            <a:lvl1pPr algn="just" defTabSz="457200">
              <a:spcBef>
                <a:spcPts val="300"/>
              </a:spcBef>
              <a:defRPr sz="1300" i="1">
                <a:solidFill>
                  <a:srgbClr val="595959"/>
                </a:solidFill>
              </a:defRPr>
            </a:lvl1pPr>
          </a:lstStyle>
          <a:p>
            <a:pPr algn="l"/>
            <a:r>
              <a:rPr sz="1052" i="0" dirty="0" err="1">
                <a:latin typeface="Arial" charset="0"/>
              </a:rPr>
              <a:t>Promover</a:t>
            </a:r>
            <a:r>
              <a:rPr sz="1052" i="0" dirty="0">
                <a:latin typeface="Arial" charset="0"/>
              </a:rPr>
              <a:t> </a:t>
            </a:r>
            <a:r>
              <a:rPr lang="es-CL" sz="1052" i="0" dirty="0">
                <a:latin typeface="Arial" charset="0"/>
              </a:rPr>
              <a:t>la coordinación de la oferta y demanda tecnológica</a:t>
            </a:r>
            <a:endParaRPr sz="1052" i="0" dirty="0">
              <a:latin typeface="Arial" charset="0"/>
            </a:endParaRPr>
          </a:p>
        </p:txBody>
      </p:sp>
      <p:grpSp>
        <p:nvGrpSpPr>
          <p:cNvPr id="2" name="Agrupar 3"/>
          <p:cNvGrpSpPr/>
          <p:nvPr/>
        </p:nvGrpSpPr>
        <p:grpSpPr>
          <a:xfrm>
            <a:off x="6545722" y="3738325"/>
            <a:ext cx="507509" cy="676679"/>
            <a:chOff x="1517153" y="2970841"/>
            <a:chExt cx="476251" cy="476251"/>
          </a:xfrm>
        </p:grpSpPr>
        <p:sp>
          <p:nvSpPr>
            <p:cNvPr id="372" name="Shape 372"/>
            <p:cNvSpPr/>
            <p:nvPr/>
          </p:nvSpPr>
          <p:spPr>
            <a:xfrm>
              <a:off x="1517153" y="2970841"/>
              <a:ext cx="476251" cy="476251"/>
            </a:xfrm>
            <a:prstGeom prst="ellipse">
              <a:avLst/>
            </a:prstGeom>
            <a:solidFill>
              <a:srgbClr val="8064A1"/>
            </a:solidFill>
            <a:ln w="76200">
              <a:solidFill>
                <a:srgbClr val="8064A1"/>
              </a:solidFill>
            </a:ln>
          </p:spPr>
          <p:txBody>
            <a:bodyPr lIns="30070" rIns="30070" anchor="ctr"/>
            <a:lstStyle/>
            <a:p>
              <a:endParaRPr sz="1184" dirty="0">
                <a:solidFill>
                  <a:prstClr val="black"/>
                </a:solidFill>
                <a:latin typeface="Arial" charset="0"/>
              </a:endParaRPr>
            </a:p>
          </p:txBody>
        </p:sp>
        <p:pic>
          <p:nvPicPr>
            <p:cNvPr id="377" name="hand-2.png"/>
            <p:cNvPicPr>
              <a:picLocks noChangeAspect="1"/>
            </p:cNvPicPr>
            <p:nvPr/>
          </p:nvPicPr>
          <p:blipFill>
            <a:blip r:embed="rId2" cstate="email"/>
            <a:stretch>
              <a:fillRect/>
            </a:stretch>
          </p:blipFill>
          <p:spPr>
            <a:xfrm>
              <a:off x="1548903" y="2997035"/>
              <a:ext cx="381001" cy="381001"/>
            </a:xfrm>
            <a:prstGeom prst="rect">
              <a:avLst/>
            </a:prstGeom>
            <a:ln w="12700">
              <a:miter lim="400000"/>
            </a:ln>
          </p:spPr>
        </p:pic>
      </p:grpSp>
      <p:grpSp>
        <p:nvGrpSpPr>
          <p:cNvPr id="3" name="Agrupar 4"/>
          <p:cNvGrpSpPr/>
          <p:nvPr/>
        </p:nvGrpSpPr>
        <p:grpSpPr>
          <a:xfrm>
            <a:off x="6545722" y="4917082"/>
            <a:ext cx="507509" cy="676679"/>
            <a:chOff x="1517153" y="3713397"/>
            <a:chExt cx="476251" cy="476251"/>
          </a:xfrm>
        </p:grpSpPr>
        <p:sp>
          <p:nvSpPr>
            <p:cNvPr id="374" name="Shape 374"/>
            <p:cNvSpPr/>
            <p:nvPr/>
          </p:nvSpPr>
          <p:spPr>
            <a:xfrm>
              <a:off x="1517153" y="3713397"/>
              <a:ext cx="476251" cy="476251"/>
            </a:xfrm>
            <a:prstGeom prst="ellipse">
              <a:avLst/>
            </a:prstGeom>
            <a:solidFill>
              <a:srgbClr val="8064A1"/>
            </a:solidFill>
            <a:ln w="76200">
              <a:solidFill>
                <a:srgbClr val="8064A1"/>
              </a:solidFill>
            </a:ln>
          </p:spPr>
          <p:txBody>
            <a:bodyPr lIns="30070" rIns="30070" anchor="ctr"/>
            <a:lstStyle/>
            <a:p>
              <a:endParaRPr sz="1184" dirty="0">
                <a:solidFill>
                  <a:prstClr val="black"/>
                </a:solidFill>
                <a:latin typeface="Arial" charset="0"/>
              </a:endParaRPr>
            </a:p>
          </p:txBody>
        </p:sp>
        <p:pic>
          <p:nvPicPr>
            <p:cNvPr id="378" name="arrows-2.png"/>
            <p:cNvPicPr>
              <a:picLocks noChangeAspect="1"/>
            </p:cNvPicPr>
            <p:nvPr/>
          </p:nvPicPr>
          <p:blipFill>
            <a:blip r:embed="rId3" cstate="email"/>
            <a:stretch>
              <a:fillRect/>
            </a:stretch>
          </p:blipFill>
          <p:spPr>
            <a:xfrm>
              <a:off x="1580653" y="3768364"/>
              <a:ext cx="367309" cy="367309"/>
            </a:xfrm>
            <a:prstGeom prst="rect">
              <a:avLst/>
            </a:prstGeom>
            <a:ln w="12700">
              <a:miter lim="400000"/>
            </a:ln>
          </p:spPr>
        </p:pic>
      </p:grpSp>
      <p:grpSp>
        <p:nvGrpSpPr>
          <p:cNvPr id="4" name="Agrupar 2"/>
          <p:cNvGrpSpPr/>
          <p:nvPr/>
        </p:nvGrpSpPr>
        <p:grpSpPr>
          <a:xfrm>
            <a:off x="6545722" y="2643767"/>
            <a:ext cx="507509" cy="676679"/>
            <a:chOff x="1517153" y="2180418"/>
            <a:chExt cx="476251" cy="476251"/>
          </a:xfrm>
        </p:grpSpPr>
        <p:sp>
          <p:nvSpPr>
            <p:cNvPr id="368" name="Shape 368"/>
            <p:cNvSpPr/>
            <p:nvPr/>
          </p:nvSpPr>
          <p:spPr>
            <a:xfrm>
              <a:off x="1517153" y="2180418"/>
              <a:ext cx="476251" cy="476251"/>
            </a:xfrm>
            <a:prstGeom prst="ellipse">
              <a:avLst/>
            </a:prstGeom>
            <a:solidFill>
              <a:srgbClr val="8064A1"/>
            </a:solidFill>
            <a:ln w="76200">
              <a:solidFill>
                <a:srgbClr val="8064A1"/>
              </a:solidFill>
            </a:ln>
          </p:spPr>
          <p:txBody>
            <a:bodyPr lIns="30070" rIns="30070" anchor="ctr"/>
            <a:lstStyle/>
            <a:p>
              <a:endParaRPr sz="1184" dirty="0">
                <a:solidFill>
                  <a:prstClr val="black"/>
                </a:solidFill>
                <a:latin typeface="Arial" charset="0"/>
              </a:endParaRPr>
            </a:p>
          </p:txBody>
        </p:sp>
        <p:pic>
          <p:nvPicPr>
            <p:cNvPr id="381" name="technology-3.png"/>
            <p:cNvPicPr>
              <a:picLocks noChangeAspect="1"/>
            </p:cNvPicPr>
            <p:nvPr/>
          </p:nvPicPr>
          <p:blipFill>
            <a:blip r:embed="rId4" cstate="email"/>
            <a:stretch>
              <a:fillRect/>
            </a:stretch>
          </p:blipFill>
          <p:spPr>
            <a:xfrm>
              <a:off x="1564778" y="2237568"/>
              <a:ext cx="367309" cy="367309"/>
            </a:xfrm>
            <a:prstGeom prst="rect">
              <a:avLst/>
            </a:prstGeom>
            <a:ln w="12700">
              <a:miter lim="400000"/>
            </a:ln>
          </p:spPr>
        </p:pic>
      </p:grpSp>
      <p:sp>
        <p:nvSpPr>
          <p:cNvPr id="20" name="19 Marcador de número de diapositiva"/>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0885BC-A1E6-42A6-A6F4-99D55693092E}" type="slidenum">
              <a:rPr lang="es-CL" smtClean="0"/>
              <a:pPr/>
              <a:t>34</a:t>
            </a:fld>
            <a:endParaRPr lang="es-CL" dirty="0">
              <a:solidFill>
                <a:prstClr val="white"/>
              </a:solidFill>
            </a:endParaRPr>
          </a:p>
        </p:txBody>
      </p:sp>
      <p:sp>
        <p:nvSpPr>
          <p:cNvPr id="24" name="23 Título"/>
          <p:cNvSpPr>
            <a:spLocks noGrp="1"/>
          </p:cNvSpPr>
          <p:nvPr>
            <p:ph type="title"/>
          </p:nvPr>
        </p:nvSpPr>
        <p:spPr>
          <a:xfrm>
            <a:off x="2125377" y="1013621"/>
            <a:ext cx="6829016" cy="408715"/>
          </a:xfrm>
        </p:spPr>
        <p:txBody>
          <a:bodyPr>
            <a:normAutofit fontScale="90000"/>
          </a:bodyPr>
          <a:lstStyle/>
          <a:p>
            <a:pPr algn="l"/>
            <a:r>
              <a:rPr lang="en-US" sz="1600" b="1" dirty="0">
                <a:solidFill>
                  <a:srgbClr val="404040"/>
                </a:solidFill>
                <a:latin typeface="Arial"/>
                <a:ea typeface="+mn-ea"/>
                <a:cs typeface="Arial"/>
              </a:rPr>
              <a:t>Chile:  CORFO </a:t>
            </a:r>
            <a:r>
              <a:rPr lang="en-US" sz="1600" b="1" dirty="0" err="1">
                <a:solidFill>
                  <a:srgbClr val="404040"/>
                </a:solidFill>
                <a:latin typeface="Arial"/>
                <a:ea typeface="+mn-ea"/>
                <a:cs typeface="Arial"/>
              </a:rPr>
              <a:t>programa</a:t>
            </a:r>
            <a:r>
              <a:rPr lang="en-US" sz="1600" b="1" dirty="0">
                <a:solidFill>
                  <a:srgbClr val="404040"/>
                </a:solidFill>
                <a:latin typeface="Arial"/>
                <a:ea typeface="+mn-ea"/>
                <a:cs typeface="Arial"/>
              </a:rPr>
              <a:t> </a:t>
            </a:r>
            <a:r>
              <a:rPr lang="x-none" sz="1600" b="1" dirty="0">
                <a:solidFill>
                  <a:srgbClr val="404040"/>
                </a:solidFill>
                <a:latin typeface="Arial"/>
                <a:ea typeface="+mn-ea"/>
                <a:cs typeface="Arial"/>
              </a:rPr>
              <a:t>Smart Agro: Digitalización de la cadena Agro-Alimentaria</a:t>
            </a:r>
            <a:endParaRPr lang="es-ES" sz="1600" b="1" dirty="0">
              <a:solidFill>
                <a:srgbClr val="404040"/>
              </a:solidFill>
              <a:latin typeface="Arial"/>
              <a:ea typeface="+mn-ea"/>
              <a:cs typeface="Arial"/>
            </a:endParaRPr>
          </a:p>
        </p:txBody>
      </p:sp>
      <p:pic>
        <p:nvPicPr>
          <p:cNvPr id="25" name="Picture 1"/>
          <p:cNvPicPr>
            <a:picLocks noChangeAspect="1" noChangeArrowheads="1"/>
          </p:cNvPicPr>
          <p:nvPr/>
        </p:nvPicPr>
        <p:blipFill>
          <a:blip r:embed="rId5" cstate="email"/>
          <a:srcRect/>
          <a:stretch>
            <a:fillRect/>
          </a:stretch>
        </p:blipFill>
        <p:spPr bwMode="auto">
          <a:xfrm>
            <a:off x="1613560" y="2432691"/>
            <a:ext cx="4536527" cy="2946890"/>
          </a:xfrm>
          <a:prstGeom prst="rect">
            <a:avLst/>
          </a:prstGeom>
          <a:noFill/>
          <a:ln w="9525">
            <a:noFill/>
            <a:miter lim="800000"/>
            <a:headEnd/>
            <a:tailEnd/>
          </a:ln>
        </p:spPr>
      </p:pic>
      <p:sp>
        <p:nvSpPr>
          <p:cNvPr id="26" name="25 CuadroTexto"/>
          <p:cNvSpPr txBox="1"/>
          <p:nvPr/>
        </p:nvSpPr>
        <p:spPr>
          <a:xfrm>
            <a:off x="6482563" y="1590729"/>
            <a:ext cx="2652201" cy="62145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x-none" sz="1719" dirty="0">
                <a:solidFill>
                  <a:prstClr val="white"/>
                </a:solidFill>
              </a:rPr>
              <a:t>Agricultura de Precisión frutos menores</a:t>
            </a:r>
            <a:endParaRPr lang="es-ES" sz="1719" dirty="0">
              <a:solidFill>
                <a:prstClr val="white"/>
              </a:solidFill>
            </a:endParaRPr>
          </a:p>
        </p:txBody>
      </p:sp>
      <p:grpSp>
        <p:nvGrpSpPr>
          <p:cNvPr id="18" name="Agrupar 19"/>
          <p:cNvGrpSpPr/>
          <p:nvPr/>
        </p:nvGrpSpPr>
        <p:grpSpPr>
          <a:xfrm>
            <a:off x="1872790" y="1085541"/>
            <a:ext cx="196096" cy="292000"/>
            <a:chOff x="417911" y="392020"/>
            <a:chExt cx="223611" cy="249728"/>
          </a:xfrm>
        </p:grpSpPr>
        <p:sp>
          <p:nvSpPr>
            <p:cNvPr id="19" name="Freeform 21"/>
            <p:cNvSpPr>
              <a:spLocks/>
            </p:cNvSpPr>
            <p:nvPr/>
          </p:nvSpPr>
          <p:spPr bwMode="gray">
            <a:xfrm>
              <a:off x="417911" y="392020"/>
              <a:ext cx="99786" cy="249728"/>
            </a:xfrm>
            <a:custGeom>
              <a:avLst/>
              <a:gdLst>
                <a:gd name="T0" fmla="*/ 0 w 90"/>
                <a:gd name="T1" fmla="*/ 0 h 170"/>
                <a:gd name="T2" fmla="*/ 0 w 90"/>
                <a:gd name="T3" fmla="*/ 2147483647 h 170"/>
                <a:gd name="T4" fmla="*/ 2147483647 w 90"/>
                <a:gd name="T5" fmla="*/ 2147483647 h 170"/>
                <a:gd name="T6" fmla="*/ 0 w 90"/>
                <a:gd name="T7" fmla="*/ 2147483647 h 170"/>
                <a:gd name="T8" fmla="*/ 0 w 90"/>
                <a:gd name="T9" fmla="*/ 2147483647 h 170"/>
                <a:gd name="T10" fmla="*/ 2147483647 w 90"/>
                <a:gd name="T11" fmla="*/ 2147483647 h 170"/>
                <a:gd name="T12" fmla="*/ 0 w 90"/>
                <a:gd name="T13" fmla="*/ 0 h 170"/>
                <a:gd name="T14" fmla="*/ 0 60000 65536"/>
                <a:gd name="T15" fmla="*/ 0 60000 65536"/>
                <a:gd name="T16" fmla="*/ 0 60000 65536"/>
                <a:gd name="T17" fmla="*/ 0 60000 65536"/>
                <a:gd name="T18" fmla="*/ 0 60000 65536"/>
                <a:gd name="T19" fmla="*/ 0 60000 65536"/>
                <a:gd name="T20" fmla="*/ 0 60000 65536"/>
                <a:gd name="T21" fmla="*/ 0 w 90"/>
                <a:gd name="T22" fmla="*/ 0 h 170"/>
                <a:gd name="T23" fmla="*/ 90 w 90"/>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170">
                  <a:moveTo>
                    <a:pt x="0" y="0"/>
                  </a:moveTo>
                  <a:lnTo>
                    <a:pt x="0" y="42"/>
                  </a:lnTo>
                  <a:lnTo>
                    <a:pt x="44" y="85"/>
                  </a:lnTo>
                  <a:lnTo>
                    <a:pt x="0" y="130"/>
                  </a:lnTo>
                  <a:lnTo>
                    <a:pt x="0" y="170"/>
                  </a:lnTo>
                  <a:lnTo>
                    <a:pt x="90" y="85"/>
                  </a:lnTo>
                  <a:lnTo>
                    <a:pt x="0" y="0"/>
                  </a:lnTo>
                  <a:close/>
                </a:path>
              </a:pathLst>
            </a:custGeom>
            <a:solidFill>
              <a:schemeClr val="accent4"/>
            </a:solidFill>
            <a:ln w="9525" cap="flat" cmpd="sng">
              <a:noFill/>
              <a:prstDash val="solid"/>
              <a:round/>
              <a:headEnd/>
              <a:tailEnd/>
            </a:ln>
          </p:spPr>
          <p:txBody>
            <a:bodyPr wrap="none" lIns="74214" tIns="74214" rIns="74214" bIns="74214" anchor="ctr"/>
            <a:lstStyle/>
            <a:p>
              <a:pPr defTabSz="927829" fontAlgn="base">
                <a:spcBef>
                  <a:spcPct val="0"/>
                </a:spcBef>
                <a:spcAft>
                  <a:spcPct val="0"/>
                </a:spcAft>
                <a:defRPr/>
              </a:pPr>
              <a:endParaRPr lang="es-ES_tradnl" sz="965" dirty="0">
                <a:solidFill>
                  <a:srgbClr val="000000"/>
                </a:solidFill>
                <a:latin typeface="Helvetica Light"/>
                <a:ea typeface="Arial Unicode MS" pitchFamily="34" charset="-128"/>
                <a:cs typeface="Helvetica Light"/>
              </a:endParaRPr>
            </a:p>
          </p:txBody>
        </p:sp>
        <p:sp>
          <p:nvSpPr>
            <p:cNvPr id="21" name="Freeform 21"/>
            <p:cNvSpPr>
              <a:spLocks/>
            </p:cNvSpPr>
            <p:nvPr/>
          </p:nvSpPr>
          <p:spPr bwMode="gray">
            <a:xfrm>
              <a:off x="541736" y="392020"/>
              <a:ext cx="99786" cy="249728"/>
            </a:xfrm>
            <a:custGeom>
              <a:avLst/>
              <a:gdLst>
                <a:gd name="T0" fmla="*/ 0 w 90"/>
                <a:gd name="T1" fmla="*/ 0 h 170"/>
                <a:gd name="T2" fmla="*/ 0 w 90"/>
                <a:gd name="T3" fmla="*/ 2147483647 h 170"/>
                <a:gd name="T4" fmla="*/ 2147483647 w 90"/>
                <a:gd name="T5" fmla="*/ 2147483647 h 170"/>
                <a:gd name="T6" fmla="*/ 0 w 90"/>
                <a:gd name="T7" fmla="*/ 2147483647 h 170"/>
                <a:gd name="T8" fmla="*/ 0 w 90"/>
                <a:gd name="T9" fmla="*/ 2147483647 h 170"/>
                <a:gd name="T10" fmla="*/ 2147483647 w 90"/>
                <a:gd name="T11" fmla="*/ 2147483647 h 170"/>
                <a:gd name="T12" fmla="*/ 0 w 90"/>
                <a:gd name="T13" fmla="*/ 0 h 170"/>
                <a:gd name="T14" fmla="*/ 0 60000 65536"/>
                <a:gd name="T15" fmla="*/ 0 60000 65536"/>
                <a:gd name="T16" fmla="*/ 0 60000 65536"/>
                <a:gd name="T17" fmla="*/ 0 60000 65536"/>
                <a:gd name="T18" fmla="*/ 0 60000 65536"/>
                <a:gd name="T19" fmla="*/ 0 60000 65536"/>
                <a:gd name="T20" fmla="*/ 0 60000 65536"/>
                <a:gd name="T21" fmla="*/ 0 w 90"/>
                <a:gd name="T22" fmla="*/ 0 h 170"/>
                <a:gd name="T23" fmla="*/ 90 w 90"/>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170">
                  <a:moveTo>
                    <a:pt x="0" y="0"/>
                  </a:moveTo>
                  <a:lnTo>
                    <a:pt x="0" y="42"/>
                  </a:lnTo>
                  <a:lnTo>
                    <a:pt x="44" y="85"/>
                  </a:lnTo>
                  <a:lnTo>
                    <a:pt x="0" y="130"/>
                  </a:lnTo>
                  <a:lnTo>
                    <a:pt x="0" y="170"/>
                  </a:lnTo>
                  <a:lnTo>
                    <a:pt x="90" y="85"/>
                  </a:lnTo>
                  <a:lnTo>
                    <a:pt x="0" y="0"/>
                  </a:lnTo>
                  <a:close/>
                </a:path>
              </a:pathLst>
            </a:custGeom>
            <a:solidFill>
              <a:schemeClr val="accent4"/>
            </a:solidFill>
            <a:ln w="9525" cap="flat" cmpd="sng">
              <a:noFill/>
              <a:prstDash val="solid"/>
              <a:round/>
              <a:headEnd/>
              <a:tailEnd/>
            </a:ln>
          </p:spPr>
          <p:txBody>
            <a:bodyPr wrap="none" lIns="74214" tIns="74214" rIns="74214" bIns="74214" anchor="ctr"/>
            <a:lstStyle/>
            <a:p>
              <a:pPr defTabSz="927829" fontAlgn="base">
                <a:spcBef>
                  <a:spcPct val="0"/>
                </a:spcBef>
                <a:spcAft>
                  <a:spcPct val="0"/>
                </a:spcAft>
                <a:defRPr/>
              </a:pPr>
              <a:endParaRPr lang="es-ES_tradnl" sz="965" dirty="0">
                <a:solidFill>
                  <a:srgbClr val="000000"/>
                </a:solidFill>
                <a:latin typeface="Helvetica Light"/>
                <a:ea typeface="Arial Unicode MS" pitchFamily="34" charset="-128"/>
                <a:cs typeface="Helvetica Light"/>
              </a:endParaRPr>
            </a:p>
          </p:txBody>
        </p:sp>
      </p:grpSp>
    </p:spTree>
    <p:extLst>
      <p:ext uri="{BB962C8B-B14F-4D97-AF65-F5344CB8AC3E}">
        <p14:creationId xmlns:p14="http://schemas.microsoft.com/office/powerpoint/2010/main" val="225425247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sultado de imagen para ai and machine learning"/>
          <p:cNvPicPr>
            <a:picLocks noChangeAspect="1" noChangeArrowheads="1"/>
          </p:cNvPicPr>
          <p:nvPr/>
        </p:nvPicPr>
        <p:blipFill>
          <a:blip r:embed="rId2" cstate="print"/>
          <a:srcRect/>
          <a:stretch>
            <a:fillRect/>
          </a:stretch>
        </p:blipFill>
        <p:spPr bwMode="auto">
          <a:xfrm>
            <a:off x="328931" y="2137998"/>
            <a:ext cx="8688144" cy="4588266"/>
          </a:xfrm>
          <a:prstGeom prst="rect">
            <a:avLst/>
          </a:prstGeom>
          <a:noFill/>
        </p:spPr>
      </p:pic>
      <p:sp>
        <p:nvSpPr>
          <p:cNvPr id="6" name="1 Título"/>
          <p:cNvSpPr>
            <a:spLocks noGrp="1"/>
          </p:cNvSpPr>
          <p:nvPr>
            <p:ph type="title"/>
          </p:nvPr>
        </p:nvSpPr>
        <p:spPr>
          <a:xfrm>
            <a:off x="1737420" y="1317079"/>
            <a:ext cx="7216973" cy="505181"/>
          </a:xfrm>
        </p:spPr>
        <p:txBody>
          <a:bodyPr>
            <a:normAutofit/>
          </a:bodyPr>
          <a:lstStyle/>
          <a:p>
            <a:r>
              <a:rPr lang="es-CL" sz="2456" dirty="0">
                <a:solidFill>
                  <a:srgbClr val="009FE3"/>
                </a:solidFill>
                <a:cs typeface="Calibri" charset="0"/>
              </a:rPr>
              <a:t>AI, Machine </a:t>
            </a:r>
            <a:r>
              <a:rPr lang="es-CL" sz="2456" dirty="0" err="1">
                <a:solidFill>
                  <a:srgbClr val="009FE3"/>
                </a:solidFill>
                <a:cs typeface="Calibri" charset="0"/>
              </a:rPr>
              <a:t>Learning</a:t>
            </a:r>
            <a:r>
              <a:rPr lang="es-CL" sz="2456" dirty="0">
                <a:solidFill>
                  <a:srgbClr val="009FE3"/>
                </a:solidFill>
                <a:cs typeface="Calibri" charset="0"/>
              </a:rPr>
              <a:t> y </a:t>
            </a:r>
            <a:r>
              <a:rPr lang="es-CL" sz="2456" dirty="0" err="1">
                <a:solidFill>
                  <a:srgbClr val="009FE3"/>
                </a:solidFill>
                <a:cs typeface="Calibri" charset="0"/>
              </a:rPr>
              <a:t>Deep</a:t>
            </a:r>
            <a:r>
              <a:rPr lang="es-CL" sz="2456" dirty="0">
                <a:solidFill>
                  <a:srgbClr val="009FE3"/>
                </a:solidFill>
                <a:cs typeface="Calibri" charset="0"/>
              </a:rPr>
              <a:t> </a:t>
            </a:r>
            <a:r>
              <a:rPr lang="es-CL" sz="2456" dirty="0" err="1">
                <a:solidFill>
                  <a:srgbClr val="009FE3"/>
                </a:solidFill>
                <a:cs typeface="Calibri" charset="0"/>
              </a:rPr>
              <a:t>Learning</a:t>
            </a:r>
            <a:endParaRPr lang="es-CL" sz="2456" dirty="0">
              <a:solidFill>
                <a:srgbClr val="009FE3"/>
              </a:solidFill>
              <a:cs typeface="Calibri" charset="0"/>
            </a:endParaRPr>
          </a:p>
        </p:txBody>
      </p:sp>
      <p:sp>
        <p:nvSpPr>
          <p:cNvPr id="4" name="3 Título">
            <a:extLst>
              <a:ext uri="{FF2B5EF4-FFF2-40B4-BE49-F238E27FC236}">
                <a16:creationId xmlns:a16="http://schemas.microsoft.com/office/drawing/2014/main" xmlns="" id="{E64BF150-8726-49C1-B7A2-FCA181D67A43}"/>
              </a:ext>
            </a:extLst>
          </p:cNvPr>
          <p:cNvSpPr txBox="1">
            <a:spLocks/>
          </p:cNvSpPr>
          <p:nvPr/>
        </p:nvSpPr>
        <p:spPr>
          <a:xfrm>
            <a:off x="1097482" y="306823"/>
            <a:ext cx="5892504" cy="1366994"/>
          </a:xfrm>
          <a:prstGeom prst="rect">
            <a:avLst/>
          </a:prstGeom>
        </p:spPr>
        <p:txBody>
          <a:bodyPr vert="horz" lIns="91440" tIns="52144" rIns="45720" bIns="52144" rtlCol="0" anchor="ctr">
            <a:normAutofit/>
          </a:bodyPr>
          <a:lst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a:lstStyle>
          <a:p>
            <a:r>
              <a:rPr lang="es-CL" sz="3600"/>
              <a:t>Inteligencia Artificial </a:t>
            </a:r>
            <a:endParaRPr lang="es-CL" sz="3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CL" sz="4210" dirty="0" err="1"/>
              <a:t>Blockchain</a:t>
            </a:r>
            <a:endParaRPr lang="es-CL" sz="4210" dirty="0"/>
          </a:p>
        </p:txBody>
      </p:sp>
    </p:spTree>
    <p:extLst>
      <p:ext uri="{BB962C8B-B14F-4D97-AF65-F5344CB8AC3E}">
        <p14:creationId xmlns:p14="http://schemas.microsoft.com/office/powerpoint/2010/main" val="18742423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737420" y="1443374"/>
            <a:ext cx="7216973" cy="505181"/>
          </a:xfrm>
        </p:spPr>
        <p:txBody>
          <a:bodyPr>
            <a:noAutofit/>
          </a:bodyPr>
          <a:lstStyle/>
          <a:p>
            <a:r>
              <a:rPr lang="es-CL" sz="2456" dirty="0" err="1">
                <a:solidFill>
                  <a:srgbClr val="009FE3"/>
                </a:solidFill>
                <a:cs typeface="Calibri" charset="0"/>
              </a:rPr>
              <a:t>Blockchain</a:t>
            </a:r>
            <a:r>
              <a:rPr lang="es-CL" sz="2456" dirty="0">
                <a:solidFill>
                  <a:srgbClr val="009FE3"/>
                </a:solidFill>
                <a:cs typeface="Calibri" charset="0"/>
              </a:rPr>
              <a:t>: definición</a:t>
            </a:r>
          </a:p>
        </p:txBody>
      </p:sp>
      <p:sp>
        <p:nvSpPr>
          <p:cNvPr id="3" name="2 Marcador de contenido"/>
          <p:cNvSpPr>
            <a:spLocks noGrp="1"/>
          </p:cNvSpPr>
          <p:nvPr>
            <p:ph idx="1"/>
          </p:nvPr>
        </p:nvSpPr>
        <p:spPr>
          <a:xfrm>
            <a:off x="1746490" y="2264295"/>
            <a:ext cx="5493845" cy="3969057"/>
          </a:xfrm>
        </p:spPr>
        <p:txBody>
          <a:bodyPr>
            <a:normAutofit fontScale="40000" lnSpcReduction="20000"/>
          </a:bodyPr>
          <a:lstStyle/>
          <a:p>
            <a:r>
              <a:rPr lang="es-CL" dirty="0" err="1"/>
              <a:t>Blockchain</a:t>
            </a:r>
            <a:r>
              <a:rPr lang="es-CL" dirty="0"/>
              <a:t> es un libro de contabilidad público descentralizado donde se registran las transacciones </a:t>
            </a:r>
            <a:r>
              <a:rPr lang="es-CL" dirty="0" err="1"/>
              <a:t>criptografiadas</a:t>
            </a:r>
            <a:r>
              <a:rPr lang="es-CL" dirty="0"/>
              <a:t>. Este libro mayor se mantiene a través de una red de computadoras con </a:t>
            </a:r>
            <a:r>
              <a:rPr lang="es-CL" dirty="0" err="1"/>
              <a:t>vinculos</a:t>
            </a:r>
            <a:r>
              <a:rPr lang="es-CL" dirty="0"/>
              <a:t> de igual a igual (peer </a:t>
            </a:r>
            <a:r>
              <a:rPr lang="es-CL" dirty="0" err="1"/>
              <a:t>to</a:t>
            </a:r>
            <a:r>
              <a:rPr lang="es-CL" dirty="0"/>
              <a:t> peer).</a:t>
            </a:r>
          </a:p>
          <a:p>
            <a:endParaRPr lang="es-CL" dirty="0"/>
          </a:p>
          <a:p>
            <a:r>
              <a:rPr lang="es-CL" dirty="0" err="1"/>
              <a:t>Blockchain</a:t>
            </a:r>
            <a:r>
              <a:rPr lang="es-CL" dirty="0"/>
              <a:t> es importante porque satisface la necesidad de </a:t>
            </a:r>
            <a:r>
              <a:rPr lang="es-CL" b="1" dirty="0"/>
              <a:t>un sistema eficiente, confiable y seguro para las transacciones</a:t>
            </a:r>
            <a:r>
              <a:rPr lang="es-CL" dirty="0"/>
              <a:t>, en un mundo cada vez más dependiente de la tecnología en el que las transacciones se producen a través de redes digitales y son susceptibles  de delitos cibernéticos ya que las transacciones tienden a tardar mucho tiempo en completarse. </a:t>
            </a:r>
            <a:r>
              <a:rPr lang="es-CL" b="1" dirty="0"/>
              <a:t>Esto se debe principalmente a la necesidad de un intermediario que debe confirmar la transacción.</a:t>
            </a:r>
          </a:p>
          <a:p>
            <a:endParaRPr lang="es-CL" dirty="0"/>
          </a:p>
          <a:p>
            <a:r>
              <a:rPr lang="es-CL" dirty="0" err="1"/>
              <a:t>Blockchain</a:t>
            </a:r>
            <a:r>
              <a:rPr lang="es-CL" dirty="0"/>
              <a:t> es </a:t>
            </a:r>
            <a:r>
              <a:rPr lang="es-CL" b="1" dirty="0"/>
              <a:t>distribuido, descentralizado y se monitorea entre pares</a:t>
            </a:r>
            <a:r>
              <a:rPr lang="es-CL" dirty="0"/>
              <a:t>. </a:t>
            </a:r>
          </a:p>
          <a:p>
            <a:endParaRPr lang="es-CL" dirty="0"/>
          </a:p>
          <a:p>
            <a:r>
              <a:rPr lang="es-CL" dirty="0"/>
              <a:t>Todas las </a:t>
            </a:r>
            <a:r>
              <a:rPr lang="es-CL" b="1" dirty="0"/>
              <a:t>transacciones son inmutables</a:t>
            </a:r>
            <a:r>
              <a:rPr lang="es-CL" dirty="0"/>
              <a:t>, lo que significa que no se pueden revertir ni manipular. Las transacciones son casi inmediatas y siempre se registrarán en una cadena de bloques; pero las identidades de los remitentes y receptores están enmascaradas.</a:t>
            </a:r>
          </a:p>
          <a:p>
            <a:endParaRPr lang="es-CL" dirty="0"/>
          </a:p>
          <a:p>
            <a:r>
              <a:rPr lang="es-CL" dirty="0"/>
              <a:t>En presumen: esta tecnología permite a dos partes participar en transacciones digitales seguras </a:t>
            </a:r>
            <a:r>
              <a:rPr lang="es-CL" b="1" dirty="0"/>
              <a:t>sin un tercero intermediario</a:t>
            </a:r>
            <a:r>
              <a:rPr lang="es-CL" dirty="0"/>
              <a:t>,  en la que todas quedan registradas  en un libro contable de forma totalmente </a:t>
            </a:r>
            <a:r>
              <a:rPr lang="es-CL" dirty="0" err="1"/>
              <a:t>encriptada</a:t>
            </a:r>
            <a:r>
              <a:rPr lang="es-CL" dirty="0"/>
              <a:t>,  protegiendo  así a los participantes de los </a:t>
            </a:r>
            <a:r>
              <a:rPr lang="es-CL" dirty="0" err="1"/>
              <a:t>ciberdelincuentes</a:t>
            </a:r>
            <a:r>
              <a:rPr lang="es-CL" dirty="0"/>
              <a:t>.</a:t>
            </a:r>
          </a:p>
          <a:p>
            <a:endParaRPr lang="es-CL" dirty="0"/>
          </a:p>
          <a:p>
            <a:endParaRPr lang="es-CL" dirty="0"/>
          </a:p>
          <a:p>
            <a:pPr lvl="1"/>
            <a:endParaRPr lang="es-CL" dirty="0"/>
          </a:p>
          <a:p>
            <a:pPr lvl="1"/>
            <a:endParaRPr lang="es-CL" dirty="0"/>
          </a:p>
          <a:p>
            <a:pPr lvl="1"/>
            <a:endParaRPr lang="es-CL" dirty="0"/>
          </a:p>
        </p:txBody>
      </p:sp>
      <p:pic>
        <p:nvPicPr>
          <p:cNvPr id="322562" name="Picture 2" descr="Imagen relacionada"/>
          <p:cNvPicPr>
            <a:picLocks noChangeAspect="1" noChangeArrowheads="1" noCrop="1"/>
          </p:cNvPicPr>
          <p:nvPr/>
        </p:nvPicPr>
        <p:blipFill>
          <a:blip r:embed="rId3" cstate="print"/>
          <a:srcRect/>
          <a:stretch>
            <a:fillRect/>
          </a:stretch>
        </p:blipFill>
        <p:spPr bwMode="auto">
          <a:xfrm>
            <a:off x="5535349" y="1127636"/>
            <a:ext cx="1848772" cy="1109263"/>
          </a:xfrm>
          <a:prstGeom prst="rect">
            <a:avLst/>
          </a:prstGeom>
          <a:noFill/>
        </p:spPr>
      </p:pic>
      <p:sp>
        <p:nvSpPr>
          <p:cNvPr id="1294338" name="AutoShape 2" descr="Imagen relacionada"/>
          <p:cNvSpPr>
            <a:spLocks noChangeAspect="1" noChangeArrowheads="1"/>
          </p:cNvSpPr>
          <p:nvPr/>
        </p:nvSpPr>
        <p:spPr bwMode="auto">
          <a:xfrm>
            <a:off x="1472908" y="646078"/>
            <a:ext cx="267295" cy="267296"/>
          </a:xfrm>
          <a:prstGeom prst="rect">
            <a:avLst/>
          </a:prstGeom>
          <a:noFill/>
        </p:spPr>
        <p:txBody>
          <a:bodyPr vert="horz" wrap="square" lIns="80189" tIns="40094" rIns="80189" bIns="40094" numCol="1" anchor="t" anchorCtr="0" compatLnSpc="1">
            <a:prstTxWarp prst="textNoShape">
              <a:avLst/>
            </a:prstTxWarp>
          </a:bodyPr>
          <a:lstStyle/>
          <a:p>
            <a:endParaRPr lang="es-CL" sz="1719"/>
          </a:p>
        </p:txBody>
      </p:sp>
      <p:sp>
        <p:nvSpPr>
          <p:cNvPr id="1294340" name="AutoShape 4" descr="Imagen relacionada"/>
          <p:cNvSpPr>
            <a:spLocks noChangeAspect="1" noChangeArrowheads="1"/>
          </p:cNvSpPr>
          <p:nvPr/>
        </p:nvSpPr>
        <p:spPr bwMode="auto">
          <a:xfrm>
            <a:off x="1472908" y="646078"/>
            <a:ext cx="267295" cy="267296"/>
          </a:xfrm>
          <a:prstGeom prst="rect">
            <a:avLst/>
          </a:prstGeom>
          <a:noFill/>
        </p:spPr>
        <p:txBody>
          <a:bodyPr vert="horz" wrap="square" lIns="80189" tIns="40094" rIns="80189" bIns="40094" numCol="1" anchor="t" anchorCtr="0" compatLnSpc="1">
            <a:prstTxWarp prst="textNoShape">
              <a:avLst/>
            </a:prstTxWarp>
          </a:bodyPr>
          <a:lstStyle/>
          <a:p>
            <a:endParaRPr lang="es-CL" sz="1719"/>
          </a:p>
        </p:txBody>
      </p:sp>
      <p:pic>
        <p:nvPicPr>
          <p:cNvPr id="1294342" name="Picture 6" descr="El libro de contabilidad en la empresa"/>
          <p:cNvPicPr>
            <a:picLocks noChangeAspect="1" noChangeArrowheads="1"/>
          </p:cNvPicPr>
          <p:nvPr/>
        </p:nvPicPr>
        <p:blipFill>
          <a:blip r:embed="rId4" cstate="print"/>
          <a:srcRect/>
          <a:stretch>
            <a:fillRect/>
          </a:stretch>
        </p:blipFill>
        <p:spPr bwMode="auto">
          <a:xfrm>
            <a:off x="7284341" y="2264294"/>
            <a:ext cx="2070995" cy="1375643"/>
          </a:xfrm>
          <a:prstGeom prst="rect">
            <a:avLst/>
          </a:prstGeom>
          <a:noFill/>
        </p:spPr>
      </p:pic>
    </p:spTree>
    <p:extLst>
      <p:ext uri="{BB962C8B-B14F-4D97-AF65-F5344CB8AC3E}">
        <p14:creationId xmlns:p14="http://schemas.microsoft.com/office/powerpoint/2010/main" val="34168635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294342"/>
                                        </p:tgtEl>
                                        <p:attrNameLst>
                                          <p:attrName>style.visibility</p:attrName>
                                        </p:attrNameLst>
                                      </p:cBhvr>
                                      <p:to>
                                        <p:strVal val="visible"/>
                                      </p:to>
                                    </p:set>
                                    <p:animEffect transition="in" filter="box(in)">
                                      <p:cBhvr>
                                        <p:cTn id="10" dur="500"/>
                                        <p:tgtEl>
                                          <p:spTgt spid="1294342"/>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ox(in)">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ox(in)">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ox(in)">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872786" y="1001341"/>
            <a:ext cx="7216973" cy="505181"/>
          </a:xfrm>
        </p:spPr>
        <p:txBody>
          <a:bodyPr>
            <a:noAutofit/>
          </a:bodyPr>
          <a:lstStyle/>
          <a:p>
            <a:r>
              <a:rPr lang="es-CL" sz="2456" dirty="0" err="1">
                <a:solidFill>
                  <a:srgbClr val="009FE3"/>
                </a:solidFill>
                <a:cs typeface="Calibri" charset="0"/>
              </a:rPr>
              <a:t>Blockchain</a:t>
            </a:r>
            <a:r>
              <a:rPr lang="es-CL" sz="2456" dirty="0">
                <a:solidFill>
                  <a:srgbClr val="009FE3"/>
                </a:solidFill>
                <a:cs typeface="Calibri" charset="0"/>
              </a:rPr>
              <a:t>: cómo trabaja</a:t>
            </a:r>
          </a:p>
        </p:txBody>
      </p:sp>
      <p:sp>
        <p:nvSpPr>
          <p:cNvPr id="3" name="2 Marcador de contenido"/>
          <p:cNvSpPr>
            <a:spLocks noGrp="1"/>
          </p:cNvSpPr>
          <p:nvPr>
            <p:ph idx="1"/>
          </p:nvPr>
        </p:nvSpPr>
        <p:spPr>
          <a:xfrm>
            <a:off x="1264894" y="2074851"/>
            <a:ext cx="2273315" cy="4483482"/>
          </a:xfrm>
        </p:spPr>
        <p:txBody>
          <a:bodyPr>
            <a:normAutofit fontScale="92500" lnSpcReduction="10000"/>
          </a:bodyPr>
          <a:lstStyle/>
          <a:p>
            <a:r>
              <a:rPr lang="es-CL" sz="1228" dirty="0"/>
              <a:t>La transacción se registra en el libro mayor compartido y público de </a:t>
            </a:r>
            <a:r>
              <a:rPr lang="es-CL" sz="1228" dirty="0" err="1"/>
              <a:t>blockchain</a:t>
            </a:r>
            <a:r>
              <a:rPr lang="es-CL" sz="1228" dirty="0"/>
              <a:t>, teóricamente a prueba de falsificaciones.</a:t>
            </a:r>
          </a:p>
          <a:p>
            <a:endParaRPr lang="es-CL" sz="1228" dirty="0"/>
          </a:p>
          <a:p>
            <a:r>
              <a:rPr lang="es-CL" sz="1228" dirty="0"/>
              <a:t>Las transacciones se registran muy  rápido ya que no se necesita un tercero para verificarla. </a:t>
            </a:r>
          </a:p>
          <a:p>
            <a:endParaRPr lang="es-CL" sz="1228" dirty="0"/>
          </a:p>
          <a:p>
            <a:r>
              <a:rPr lang="es-CL" sz="1228" dirty="0"/>
              <a:t>Las transacciones son interdependientes. Cada transacción y los nodos independientes verifican la transacción anterior, evitando que las solicitudes fraudulentas alteren la cadena de bloques o completen su proceso. </a:t>
            </a:r>
          </a:p>
          <a:p>
            <a:endParaRPr lang="es-CL" sz="1228" dirty="0"/>
          </a:p>
          <a:p>
            <a:r>
              <a:rPr lang="es-CL" sz="1228" dirty="0"/>
              <a:t>Sacar al intermediario de este proceso también tiene impacto en costos para las empresas y las personas.</a:t>
            </a:r>
          </a:p>
          <a:p>
            <a:endParaRPr lang="es-CL" sz="1228" dirty="0"/>
          </a:p>
          <a:p>
            <a:endParaRPr lang="es-CL" sz="1228" dirty="0"/>
          </a:p>
          <a:p>
            <a:pPr lvl="1"/>
            <a:endParaRPr lang="es-CL" sz="1052" dirty="0"/>
          </a:p>
          <a:p>
            <a:pPr lvl="1"/>
            <a:endParaRPr lang="es-CL" sz="1052" dirty="0"/>
          </a:p>
          <a:p>
            <a:pPr lvl="1"/>
            <a:endParaRPr lang="es-CL" sz="1052" dirty="0"/>
          </a:p>
        </p:txBody>
      </p:sp>
      <p:pic>
        <p:nvPicPr>
          <p:cNvPr id="329730" name="Picture 2" descr="what is blockchain"/>
          <p:cNvPicPr>
            <a:picLocks noChangeAspect="1" noChangeArrowheads="1"/>
          </p:cNvPicPr>
          <p:nvPr/>
        </p:nvPicPr>
        <p:blipFill>
          <a:blip r:embed="rId3" cstate="print"/>
          <a:srcRect/>
          <a:stretch>
            <a:fillRect/>
          </a:stretch>
        </p:blipFill>
        <p:spPr bwMode="auto">
          <a:xfrm>
            <a:off x="3514625" y="2156856"/>
            <a:ext cx="5840711" cy="3643705"/>
          </a:xfrm>
          <a:prstGeom prst="rect">
            <a:avLst/>
          </a:prstGeom>
          <a:noFill/>
        </p:spPr>
      </p:pic>
    </p:spTree>
    <p:extLst>
      <p:ext uri="{BB962C8B-B14F-4D97-AF65-F5344CB8AC3E}">
        <p14:creationId xmlns:p14="http://schemas.microsoft.com/office/powerpoint/2010/main" val="12814920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1 Título"/>
          <p:cNvSpPr>
            <a:spLocks noGrp="1"/>
          </p:cNvSpPr>
          <p:nvPr>
            <p:ph type="title"/>
          </p:nvPr>
        </p:nvSpPr>
        <p:spPr>
          <a:xfrm>
            <a:off x="1872786" y="1001341"/>
            <a:ext cx="7216973" cy="505181"/>
          </a:xfrm>
        </p:spPr>
        <p:txBody>
          <a:bodyPr>
            <a:noAutofit/>
          </a:bodyPr>
          <a:lstStyle/>
          <a:p>
            <a:r>
              <a:rPr lang="es-CL" sz="2456" dirty="0" err="1">
                <a:solidFill>
                  <a:srgbClr val="009FE3"/>
                </a:solidFill>
                <a:cs typeface="Calibri" charset="0"/>
              </a:rPr>
              <a:t>Blockchain</a:t>
            </a:r>
            <a:r>
              <a:rPr lang="es-CL" sz="2456" dirty="0">
                <a:solidFill>
                  <a:srgbClr val="009FE3"/>
                </a:solidFill>
                <a:cs typeface="Calibri" charset="0"/>
              </a:rPr>
              <a:t>: usos</a:t>
            </a:r>
          </a:p>
        </p:txBody>
      </p:sp>
      <p:sp>
        <p:nvSpPr>
          <p:cNvPr id="6" name="5 CuadroTexto"/>
          <p:cNvSpPr txBox="1"/>
          <p:nvPr/>
        </p:nvSpPr>
        <p:spPr>
          <a:xfrm>
            <a:off x="1809638" y="1575464"/>
            <a:ext cx="7325126" cy="4793426"/>
          </a:xfrm>
          <a:prstGeom prst="rect">
            <a:avLst/>
          </a:prstGeom>
        </p:spPr>
        <p:txBody>
          <a:bodyPr vert="horz" lIns="80189" tIns="40094" rIns="80189" bIns="40094" rtlCol="0">
            <a:normAutofit lnSpcReduction="10000"/>
          </a:bodyPr>
          <a:lstStyle/>
          <a:p>
            <a:pPr>
              <a:lnSpc>
                <a:spcPct val="80000"/>
              </a:lnSpc>
              <a:spcBef>
                <a:spcPct val="20000"/>
              </a:spcBef>
              <a:buClr>
                <a:srgbClr val="00B0F0"/>
              </a:buClr>
            </a:pPr>
            <a:r>
              <a:rPr lang="es-CL" sz="1403" b="1" dirty="0" err="1"/>
              <a:t>Criptomonedas</a:t>
            </a:r>
            <a:r>
              <a:rPr lang="es-CL" sz="1403" b="1" dirty="0"/>
              <a:t>:</a:t>
            </a:r>
          </a:p>
          <a:p>
            <a:pPr lvl="1">
              <a:lnSpc>
                <a:spcPct val="80000"/>
              </a:lnSpc>
              <a:spcBef>
                <a:spcPct val="20000"/>
              </a:spcBef>
              <a:buClr>
                <a:srgbClr val="00B0F0"/>
              </a:buClr>
              <a:buFont typeface="Arial Black" pitchFamily="34" charset="0"/>
              <a:buChar char="►"/>
            </a:pPr>
            <a:r>
              <a:rPr lang="es-CL" sz="1228" dirty="0" err="1"/>
              <a:t>Blockchain</a:t>
            </a:r>
            <a:r>
              <a:rPr lang="es-CL" sz="1228" dirty="0"/>
              <a:t> se puede utilizar en diferentes tipos de transacciones, la más común es </a:t>
            </a:r>
            <a:r>
              <a:rPr lang="es-CL" sz="1228" dirty="0" err="1"/>
              <a:t>Bitcoin</a:t>
            </a:r>
            <a:r>
              <a:rPr lang="es-CL" sz="1228" dirty="0"/>
              <a:t>,  un "sistema de efectivo electrónico de entre pares". Los propietarios eligen una "billetera" preferida en forma de software instalado en un PC o de una plataforma web alojada por un tercero, y esta herramienta sirve para almacenar, recibir y enviar dinero a otros en forma de direcciones únicas codificadas. Las transacciones se realizan dentro de "bloques" encriptados en Internet, y los nuevos bloques se generan constantemente para satisfacer la creciente necesidad.</a:t>
            </a:r>
          </a:p>
          <a:p>
            <a:pPr lvl="1">
              <a:lnSpc>
                <a:spcPct val="80000"/>
              </a:lnSpc>
              <a:spcBef>
                <a:spcPct val="20000"/>
              </a:spcBef>
              <a:buClr>
                <a:srgbClr val="00B0F0"/>
              </a:buClr>
              <a:buFont typeface="Arial Black" pitchFamily="34" charset="0"/>
              <a:buChar char="►"/>
            </a:pPr>
            <a:endParaRPr lang="es-CL" sz="1228" dirty="0"/>
          </a:p>
          <a:p>
            <a:pPr lvl="1">
              <a:lnSpc>
                <a:spcPct val="80000"/>
              </a:lnSpc>
              <a:spcBef>
                <a:spcPct val="20000"/>
              </a:spcBef>
              <a:buClr>
                <a:srgbClr val="00B0F0"/>
              </a:buClr>
              <a:buFont typeface="Arial Black" pitchFamily="34" charset="0"/>
              <a:buChar char="►"/>
            </a:pPr>
            <a:r>
              <a:rPr lang="es-CL" sz="1228" dirty="0"/>
              <a:t>Las transacciones de </a:t>
            </a:r>
            <a:r>
              <a:rPr lang="es-CL" sz="1228" dirty="0" err="1"/>
              <a:t>Bitcoin</a:t>
            </a:r>
            <a:r>
              <a:rPr lang="es-CL" sz="1228" dirty="0"/>
              <a:t> se registran y se sellan en una cadena de bloques, que actúan como registros compartidos para estas traducciones. Algunas personas creen erróneamente que </a:t>
            </a:r>
            <a:r>
              <a:rPr lang="es-CL" sz="1228" dirty="0" err="1"/>
              <a:t>blockchain</a:t>
            </a:r>
            <a:r>
              <a:rPr lang="es-CL" sz="1228" dirty="0"/>
              <a:t> y </a:t>
            </a:r>
            <a:r>
              <a:rPr lang="es-CL" sz="1228" dirty="0" err="1"/>
              <a:t>Bitcoin</a:t>
            </a:r>
            <a:r>
              <a:rPr lang="es-CL" sz="1228" dirty="0"/>
              <a:t> son lo mismo, pero </a:t>
            </a:r>
            <a:r>
              <a:rPr lang="es-CL" sz="1228" dirty="0" err="1"/>
              <a:t>blockchain</a:t>
            </a:r>
            <a:r>
              <a:rPr lang="es-CL" sz="1228" dirty="0"/>
              <a:t> es como un sistema operativo que permite que se realicen transacciones de </a:t>
            </a:r>
            <a:r>
              <a:rPr lang="es-CL" sz="1228" dirty="0" err="1"/>
              <a:t>Bitcoin</a:t>
            </a:r>
            <a:r>
              <a:rPr lang="es-CL" sz="1228" dirty="0"/>
              <a:t>. Si bien </a:t>
            </a:r>
            <a:r>
              <a:rPr lang="es-CL" sz="1228" dirty="0" err="1"/>
              <a:t>Bitcoin</a:t>
            </a:r>
            <a:r>
              <a:rPr lang="es-CL" sz="1228" dirty="0"/>
              <a:t> puede haber sido el primer uso de </a:t>
            </a:r>
            <a:r>
              <a:rPr lang="es-CL" sz="1228" dirty="0" err="1"/>
              <a:t>blockchain</a:t>
            </a:r>
            <a:r>
              <a:rPr lang="es-CL" sz="1228" dirty="0"/>
              <a:t>, hay muchos más usos para esta pieza de tecnología.</a:t>
            </a:r>
            <a:endParaRPr lang="es-CL" sz="1052" dirty="0"/>
          </a:p>
          <a:p>
            <a:pPr>
              <a:lnSpc>
                <a:spcPct val="80000"/>
              </a:lnSpc>
              <a:spcBef>
                <a:spcPct val="20000"/>
              </a:spcBef>
              <a:buClr>
                <a:srgbClr val="00B0F0"/>
              </a:buClr>
              <a:buFont typeface="Arial Black" pitchFamily="34" charset="0"/>
              <a:buChar char="►"/>
            </a:pPr>
            <a:endParaRPr lang="es-CL" sz="1052" dirty="0"/>
          </a:p>
          <a:p>
            <a:pPr>
              <a:lnSpc>
                <a:spcPct val="80000"/>
              </a:lnSpc>
              <a:spcBef>
                <a:spcPct val="20000"/>
              </a:spcBef>
              <a:buClr>
                <a:srgbClr val="00B0F0"/>
              </a:buClr>
            </a:pPr>
            <a:r>
              <a:rPr lang="es-CL" sz="1403" b="1" dirty="0"/>
              <a:t>Salud:</a:t>
            </a:r>
          </a:p>
          <a:p>
            <a:pPr lvl="1">
              <a:lnSpc>
                <a:spcPct val="80000"/>
              </a:lnSpc>
              <a:spcBef>
                <a:spcPct val="20000"/>
              </a:spcBef>
              <a:buClr>
                <a:srgbClr val="00B0F0"/>
              </a:buClr>
              <a:buFont typeface="Arial Black" pitchFamily="34" charset="0"/>
              <a:buChar char="►"/>
            </a:pPr>
            <a:r>
              <a:rPr lang="es-CL" sz="1228" dirty="0"/>
              <a:t>Una de las cosas más importantes de </a:t>
            </a:r>
            <a:r>
              <a:rPr lang="es-CL" sz="1228" dirty="0" err="1"/>
              <a:t>blockchain</a:t>
            </a:r>
            <a:r>
              <a:rPr lang="es-CL" sz="1228" dirty="0"/>
              <a:t> es  la criptografía que ofrece para las transacciones digitales.</a:t>
            </a:r>
          </a:p>
          <a:p>
            <a:pPr lvl="1">
              <a:lnSpc>
                <a:spcPct val="80000"/>
              </a:lnSpc>
              <a:spcBef>
                <a:spcPct val="20000"/>
              </a:spcBef>
              <a:buClr>
                <a:srgbClr val="00B0F0"/>
              </a:buClr>
              <a:buFont typeface="Arial Black" pitchFamily="34" charset="0"/>
              <a:buChar char="►"/>
            </a:pPr>
            <a:endParaRPr lang="es-CL" sz="1228" dirty="0"/>
          </a:p>
          <a:p>
            <a:pPr lvl="1">
              <a:lnSpc>
                <a:spcPct val="80000"/>
              </a:lnSpc>
              <a:spcBef>
                <a:spcPct val="20000"/>
              </a:spcBef>
              <a:buClr>
                <a:srgbClr val="00B0F0"/>
              </a:buClr>
              <a:buFont typeface="Arial Black" pitchFamily="34" charset="0"/>
              <a:buChar char="►"/>
            </a:pPr>
            <a:r>
              <a:rPr lang="es-CL" sz="1228" dirty="0"/>
              <a:t>Una industria como la salud, que requiere una privacidad extrema con sus registros, puede beneficiarse enormemente de este nivel adicional de seguridad. </a:t>
            </a:r>
            <a:r>
              <a:rPr lang="es-CL" sz="1228" dirty="0" err="1"/>
              <a:t>Blockchain</a:t>
            </a:r>
            <a:r>
              <a:rPr lang="es-CL" sz="1228" dirty="0"/>
              <a:t> ayudaría a verificar las prescripciones y la gestión del suministro de productos farmacéuticos.</a:t>
            </a:r>
          </a:p>
          <a:p>
            <a:pPr lvl="1">
              <a:lnSpc>
                <a:spcPct val="80000"/>
              </a:lnSpc>
              <a:spcBef>
                <a:spcPct val="20000"/>
              </a:spcBef>
              <a:buClr>
                <a:srgbClr val="00B0F0"/>
              </a:buClr>
            </a:pPr>
            <a:endParaRPr lang="es-CL" sz="1052" dirty="0"/>
          </a:p>
          <a:p>
            <a:pPr>
              <a:lnSpc>
                <a:spcPct val="80000"/>
              </a:lnSpc>
              <a:spcBef>
                <a:spcPct val="20000"/>
              </a:spcBef>
              <a:buClr>
                <a:srgbClr val="00B0F0"/>
              </a:buClr>
            </a:pPr>
            <a:r>
              <a:rPr lang="es-CL" sz="1403" b="1" dirty="0"/>
              <a:t>Votaciones:</a:t>
            </a:r>
          </a:p>
          <a:p>
            <a:pPr lvl="1">
              <a:lnSpc>
                <a:spcPct val="80000"/>
              </a:lnSpc>
              <a:spcBef>
                <a:spcPct val="20000"/>
              </a:spcBef>
              <a:buClr>
                <a:srgbClr val="00B0F0"/>
              </a:buClr>
              <a:buFont typeface="Arial Black" pitchFamily="34" charset="0"/>
              <a:buChar char="►"/>
            </a:pPr>
            <a:r>
              <a:rPr lang="es-CL" sz="1228" dirty="0" err="1"/>
              <a:t>Blockchain</a:t>
            </a:r>
            <a:r>
              <a:rPr lang="es-CL" sz="1228" dirty="0"/>
              <a:t> puede cambiar completamente nuestra comprensión de la votación. La integración de </a:t>
            </a:r>
            <a:r>
              <a:rPr lang="es-CL" sz="1228" dirty="0" err="1"/>
              <a:t>blockchain</a:t>
            </a:r>
            <a:r>
              <a:rPr lang="es-CL" sz="1228" dirty="0"/>
              <a:t> en nuestro proceso de votación significa que estaríamos escuchando mucho menos sobre las acusaciones de fraude electoral ya que cuando se registra un voto en la cadena de bloques, no se puede eliminar ni cambiar sin evidencia de manipulación. Cada una de estas entradas tendría su propio candado único y una clave adjunta, que podría usarse para autenticar la identidad de un votante. Eso significa que el juego sucio sería virtualmente imposible.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box(in)">
                                      <p:cBhvr>
                                        <p:cTn id="7" dur="500"/>
                                        <p:tgtEl>
                                          <p:spTgt spid="6">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6">
                                            <p:txEl>
                                              <p:pRg st="6" end="6"/>
                                            </p:txEl>
                                          </p:spTgt>
                                        </p:tgtEl>
                                        <p:attrNameLst>
                                          <p:attrName>style.visibility</p:attrName>
                                        </p:attrNameLst>
                                      </p:cBhvr>
                                      <p:to>
                                        <p:strVal val="visible"/>
                                      </p:to>
                                    </p:set>
                                    <p:animEffect transition="in" filter="box(in)">
                                      <p:cBhvr>
                                        <p:cTn id="10" dur="500"/>
                                        <p:tgtEl>
                                          <p:spTgt spid="6">
                                            <p:txEl>
                                              <p:pRg st="6" end="6"/>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animEffect transition="in" filter="box(in)">
                                      <p:cBhvr>
                                        <p:cTn id="13" dur="500"/>
                                        <p:tgtEl>
                                          <p:spTgt spid="6">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6">
                                            <p:txEl>
                                              <p:pRg st="10" end="10"/>
                                            </p:txEl>
                                          </p:spTgt>
                                        </p:tgtEl>
                                        <p:attrNameLst>
                                          <p:attrName>style.visibility</p:attrName>
                                        </p:attrNameLst>
                                      </p:cBhvr>
                                      <p:to>
                                        <p:strVal val="visible"/>
                                      </p:to>
                                    </p:set>
                                    <p:animEffect transition="in" filter="box(in)">
                                      <p:cBhvr>
                                        <p:cTn id="18" dur="500"/>
                                        <p:tgtEl>
                                          <p:spTgt spid="6">
                                            <p:txEl>
                                              <p:pRg st="10" end="10"/>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6">
                                            <p:txEl>
                                              <p:pRg st="11" end="11"/>
                                            </p:txEl>
                                          </p:spTgt>
                                        </p:tgtEl>
                                        <p:attrNameLst>
                                          <p:attrName>style.visibility</p:attrName>
                                        </p:attrNameLst>
                                      </p:cBhvr>
                                      <p:to>
                                        <p:strVal val="visible"/>
                                      </p:to>
                                    </p:set>
                                    <p:animEffect transition="in" filter="box(in)">
                                      <p:cBhvr>
                                        <p:cTn id="21"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1 Título"/>
          <p:cNvSpPr>
            <a:spLocks noGrp="1"/>
          </p:cNvSpPr>
          <p:nvPr>
            <p:ph type="title"/>
          </p:nvPr>
        </p:nvSpPr>
        <p:spPr>
          <a:xfrm>
            <a:off x="1872786" y="1001341"/>
            <a:ext cx="7216973" cy="505181"/>
          </a:xfrm>
        </p:spPr>
        <p:txBody>
          <a:bodyPr>
            <a:noAutofit/>
          </a:bodyPr>
          <a:lstStyle/>
          <a:p>
            <a:r>
              <a:rPr lang="es-CL" sz="2456" dirty="0" err="1">
                <a:solidFill>
                  <a:srgbClr val="009FE3"/>
                </a:solidFill>
                <a:cs typeface="Calibri" charset="0"/>
              </a:rPr>
              <a:t>Blockchain</a:t>
            </a:r>
            <a:r>
              <a:rPr lang="es-CL" sz="2456" dirty="0">
                <a:solidFill>
                  <a:srgbClr val="009FE3"/>
                </a:solidFill>
                <a:cs typeface="Calibri" charset="0"/>
              </a:rPr>
              <a:t>: usos</a:t>
            </a:r>
          </a:p>
        </p:txBody>
      </p:sp>
      <p:sp>
        <p:nvSpPr>
          <p:cNvPr id="6" name="5 CuadroTexto"/>
          <p:cNvSpPr txBox="1"/>
          <p:nvPr/>
        </p:nvSpPr>
        <p:spPr>
          <a:xfrm>
            <a:off x="1809638" y="1575465"/>
            <a:ext cx="7325126" cy="2456963"/>
          </a:xfrm>
          <a:prstGeom prst="rect">
            <a:avLst/>
          </a:prstGeom>
        </p:spPr>
        <p:txBody>
          <a:bodyPr vert="horz" lIns="80189" tIns="40094" rIns="80189" bIns="40094" rtlCol="0">
            <a:normAutofit/>
          </a:bodyPr>
          <a:lstStyle/>
          <a:p>
            <a:pPr>
              <a:lnSpc>
                <a:spcPct val="80000"/>
              </a:lnSpc>
              <a:spcBef>
                <a:spcPct val="20000"/>
              </a:spcBef>
              <a:buClr>
                <a:srgbClr val="00B0F0"/>
              </a:buClr>
            </a:pPr>
            <a:r>
              <a:rPr lang="es-CL" sz="1403" b="1" dirty="0"/>
              <a:t>Contratos inteligentes</a:t>
            </a:r>
          </a:p>
          <a:p>
            <a:pPr>
              <a:lnSpc>
                <a:spcPct val="80000"/>
              </a:lnSpc>
              <a:spcBef>
                <a:spcPct val="20000"/>
              </a:spcBef>
              <a:buClr>
                <a:srgbClr val="00B0F0"/>
              </a:buClr>
              <a:buFont typeface="Arial Black" pitchFamily="34" charset="0"/>
              <a:buChar char="►"/>
            </a:pPr>
            <a:r>
              <a:rPr lang="es-CL" sz="1228" dirty="0"/>
              <a:t>Un contrato inteligente es un programa computacional que se ejecuta sobre un </a:t>
            </a:r>
            <a:r>
              <a:rPr lang="es-CL" sz="1228" dirty="0" err="1"/>
              <a:t>blockchain</a:t>
            </a:r>
            <a:r>
              <a:rPr lang="es-CL" sz="1228" dirty="0"/>
              <a:t> que </a:t>
            </a:r>
            <a:r>
              <a:rPr lang="es-CL" sz="1228" b="1" dirty="0"/>
              <a:t>contiene un conjunto de reglas según las cuales las partes de ese contrato inteligente acuerdan interactuar entre sí. Cuando se cumplen las reglas predefinidas, el acuerdo se aplica automáticamente</a:t>
            </a:r>
            <a:r>
              <a:rPr lang="es-CL" sz="1228" dirty="0"/>
              <a:t>. El código de contrato inteligente facilita, verifica y hace cumplir la negociación o el cumplimiento de un acuerdo o transacción. Es la forma más sencilla de automatización descentralizada.</a:t>
            </a:r>
          </a:p>
          <a:p>
            <a:pPr>
              <a:lnSpc>
                <a:spcPct val="80000"/>
              </a:lnSpc>
              <a:spcBef>
                <a:spcPct val="20000"/>
              </a:spcBef>
              <a:buClr>
                <a:srgbClr val="00B0F0"/>
              </a:buClr>
              <a:buFont typeface="Arial Black" pitchFamily="34" charset="0"/>
              <a:buChar char="►"/>
            </a:pPr>
            <a:endParaRPr lang="es-CL" sz="1228" dirty="0"/>
          </a:p>
          <a:p>
            <a:pPr>
              <a:lnSpc>
                <a:spcPct val="80000"/>
              </a:lnSpc>
              <a:spcBef>
                <a:spcPct val="20000"/>
              </a:spcBef>
              <a:buClr>
                <a:srgbClr val="00B0F0"/>
              </a:buClr>
              <a:buFont typeface="Arial Black" pitchFamily="34" charset="0"/>
              <a:buChar char="►"/>
            </a:pPr>
            <a:r>
              <a:rPr lang="es-CL" sz="1228" dirty="0"/>
              <a:t>Es un mecanismo que involucra activos digitales y dos o más partes, donde algunas o todas las partes depositan activos en el contrato inteligente y los activos se redistribuyen automáticamente entre esas partes de acuerdo con una fórmula basada en ciertos datos, que no se conocen al momento del inicio del contrato.</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uillermo.munoz\Downloads\en_lpwa_img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14626" y="1064490"/>
            <a:ext cx="3823815" cy="255275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6296" y="3906132"/>
            <a:ext cx="5353350" cy="2273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 Título">
            <a:extLst>
              <a:ext uri="{FF2B5EF4-FFF2-40B4-BE49-F238E27FC236}">
                <a16:creationId xmlns:a16="http://schemas.microsoft.com/office/drawing/2014/main" xmlns="" id="{370D8154-023E-408A-9B9E-6F16E2069086}"/>
              </a:ext>
            </a:extLst>
          </p:cNvPr>
          <p:cNvSpPr txBox="1">
            <a:spLocks/>
          </p:cNvSpPr>
          <p:nvPr/>
        </p:nvSpPr>
        <p:spPr>
          <a:xfrm>
            <a:off x="1475758" y="606445"/>
            <a:ext cx="7216973" cy="505181"/>
          </a:xfrm>
          <a:prstGeom prst="rect">
            <a:avLst/>
          </a:prstGeom>
        </p:spPr>
        <p:txBody>
          <a:bodyPr vert="horz" lIns="91440" rIns="45720" rtlCol="0" anchor="ctr">
            <a:noAutofit/>
          </a:bodyPr>
          <a:lstStyle>
            <a:lvl1pPr algn="l" defTabSz="914400" rtl="0" eaLnBrk="1" latinLnBrk="0" hangingPunct="1">
              <a:lnSpc>
                <a:spcPct val="90000"/>
              </a:lnSpc>
              <a:spcBef>
                <a:spcPct val="0"/>
              </a:spcBef>
              <a:buNone/>
              <a:defRPr sz="5200" b="0" i="0" kern="1200">
                <a:solidFill>
                  <a:srgbClr val="15619B"/>
                </a:solidFill>
                <a:latin typeface="Helvetica Neue LT Std 55 Roman" charset="0"/>
                <a:ea typeface="Helvetica Neue LT Std 55 Roman" charset="0"/>
                <a:cs typeface="Helvetica Neue LT Std 55 Roman" charset="0"/>
              </a:defRPr>
            </a:lvl1pPr>
          </a:lstStyle>
          <a:p>
            <a:r>
              <a:rPr lang="es-CL" sz="2456">
                <a:solidFill>
                  <a:srgbClr val="009FE3"/>
                </a:solidFill>
                <a:cs typeface="Calibri" charset="0"/>
              </a:rPr>
              <a:t>Gran Valor: Integración de las tecnologías</a:t>
            </a:r>
            <a:endParaRPr lang="es-CL" sz="2456" dirty="0">
              <a:solidFill>
                <a:srgbClr val="009FE3"/>
              </a:solidFill>
              <a:cs typeface="Calibri" charset="0"/>
            </a:endParaRPr>
          </a:p>
        </p:txBody>
      </p:sp>
    </p:spTree>
    <p:extLst>
      <p:ext uri="{BB962C8B-B14F-4D97-AF65-F5344CB8AC3E}">
        <p14:creationId xmlns:p14="http://schemas.microsoft.com/office/powerpoint/2010/main" val="125801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in)">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758" y="606445"/>
            <a:ext cx="7216973" cy="505181"/>
          </a:xfrm>
        </p:spPr>
        <p:txBody>
          <a:bodyPr>
            <a:noAutofit/>
          </a:bodyPr>
          <a:lstStyle/>
          <a:p>
            <a:r>
              <a:rPr lang="es-CL" sz="2456" dirty="0">
                <a:solidFill>
                  <a:srgbClr val="009FE3"/>
                </a:solidFill>
                <a:cs typeface="Calibri" charset="0"/>
              </a:rPr>
              <a:t>Gran Valor: Integración de las tecnologías</a:t>
            </a:r>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09083" y="3728825"/>
            <a:ext cx="2742199" cy="1239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082" y="1303659"/>
            <a:ext cx="1165975" cy="77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0450" name="Picture 2" descr="Resultado de imagen para big data"/>
          <p:cNvPicPr>
            <a:picLocks noChangeAspect="1" noChangeArrowheads="1"/>
          </p:cNvPicPr>
          <p:nvPr/>
        </p:nvPicPr>
        <p:blipFill>
          <a:blip r:embed="rId4" cstate="print"/>
          <a:srcRect/>
          <a:stretch>
            <a:fillRect/>
          </a:stretch>
        </p:blipFill>
        <p:spPr bwMode="auto">
          <a:xfrm>
            <a:off x="6861451" y="2138000"/>
            <a:ext cx="1786695" cy="884066"/>
          </a:xfrm>
          <a:prstGeom prst="rect">
            <a:avLst/>
          </a:prstGeom>
          <a:noFill/>
        </p:spPr>
      </p:pic>
      <p:pic>
        <p:nvPicPr>
          <p:cNvPr id="1000452" name="Picture 4" descr="Imagen relacionada"/>
          <p:cNvPicPr>
            <a:picLocks noChangeAspect="1" noChangeArrowheads="1"/>
          </p:cNvPicPr>
          <p:nvPr/>
        </p:nvPicPr>
        <p:blipFill>
          <a:blip r:embed="rId5" cstate="print"/>
          <a:srcRect/>
          <a:stretch>
            <a:fillRect/>
          </a:stretch>
        </p:blipFill>
        <p:spPr bwMode="auto">
          <a:xfrm>
            <a:off x="2427980" y="2074851"/>
            <a:ext cx="1644112" cy="1452396"/>
          </a:xfrm>
          <a:prstGeom prst="rect">
            <a:avLst/>
          </a:prstGeom>
          <a:noFill/>
        </p:spPr>
      </p:pic>
      <p:pic>
        <p:nvPicPr>
          <p:cNvPr id="1000454" name="Picture 6" descr="Resultado de imagen para artificial intelligence"/>
          <p:cNvPicPr>
            <a:picLocks noChangeAspect="1" noChangeArrowheads="1"/>
          </p:cNvPicPr>
          <p:nvPr/>
        </p:nvPicPr>
        <p:blipFill>
          <a:blip r:embed="rId6" cstate="print"/>
          <a:srcRect/>
          <a:stretch>
            <a:fillRect/>
          </a:stretch>
        </p:blipFill>
        <p:spPr bwMode="auto">
          <a:xfrm>
            <a:off x="6988636" y="3527246"/>
            <a:ext cx="1704095" cy="852048"/>
          </a:xfrm>
          <a:prstGeom prst="rect">
            <a:avLst/>
          </a:prstGeom>
          <a:noFill/>
        </p:spPr>
      </p:pic>
      <p:cxnSp>
        <p:nvCxnSpPr>
          <p:cNvPr id="9" name="8 Conector recto de flecha"/>
          <p:cNvCxnSpPr/>
          <p:nvPr/>
        </p:nvCxnSpPr>
        <p:spPr>
          <a:xfrm flipV="1">
            <a:off x="3262034" y="3464099"/>
            <a:ext cx="0" cy="5051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V="1">
            <a:off x="3388329" y="1632817"/>
            <a:ext cx="1136658" cy="5683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a:off x="6166825" y="1569670"/>
            <a:ext cx="884067" cy="3157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7808664" y="2895770"/>
            <a:ext cx="0" cy="6314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flipH="1" flipV="1">
            <a:off x="6103678" y="1695965"/>
            <a:ext cx="757772" cy="2525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flipV="1">
            <a:off x="7934959" y="2958918"/>
            <a:ext cx="0" cy="6314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p:nvPr/>
        </p:nvCxnSpPr>
        <p:spPr>
          <a:xfrm flipH="1">
            <a:off x="3451477" y="1759112"/>
            <a:ext cx="1073510" cy="5683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p:nvPr/>
        </p:nvCxnSpPr>
        <p:spPr>
          <a:xfrm>
            <a:off x="3451477" y="3527247"/>
            <a:ext cx="0" cy="4420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00458" name="Picture 10" descr="Imagen relacionada"/>
          <p:cNvPicPr>
            <a:picLocks noChangeAspect="1" noChangeArrowheads="1"/>
          </p:cNvPicPr>
          <p:nvPr/>
        </p:nvPicPr>
        <p:blipFill>
          <a:blip r:embed="rId7" cstate="print"/>
          <a:srcRect/>
          <a:stretch>
            <a:fillRect/>
          </a:stretch>
        </p:blipFill>
        <p:spPr bwMode="auto">
          <a:xfrm>
            <a:off x="4990522" y="5916150"/>
            <a:ext cx="2447458" cy="1004116"/>
          </a:xfrm>
          <a:prstGeom prst="rect">
            <a:avLst/>
          </a:prstGeom>
          <a:noFill/>
        </p:spPr>
      </p:pic>
      <p:cxnSp>
        <p:nvCxnSpPr>
          <p:cNvPr id="43" name="42 Conector recto de flecha"/>
          <p:cNvCxnSpPr/>
          <p:nvPr/>
        </p:nvCxnSpPr>
        <p:spPr>
          <a:xfrm flipV="1">
            <a:off x="3395682" y="4663904"/>
            <a:ext cx="0" cy="5051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a:off x="3585124" y="4727052"/>
            <a:ext cx="0" cy="4420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0" name="Picture 2" descr="Imagen relacionada">
            <a:extLst>
              <a:ext uri="{FF2B5EF4-FFF2-40B4-BE49-F238E27FC236}">
                <a16:creationId xmlns:a16="http://schemas.microsoft.com/office/drawing/2014/main" xmlns="" id="{729EB243-047D-4126-9FAB-B5ECB7EA63DD}"/>
              </a:ext>
            </a:extLst>
          </p:cNvPr>
          <p:cNvPicPr>
            <a:picLocks noChangeAspect="1" noChangeArrowheads="1"/>
          </p:cNvPicPr>
          <p:nvPr/>
        </p:nvPicPr>
        <p:blipFill>
          <a:blip r:embed="rId8" cstate="print"/>
          <a:srcRect/>
          <a:stretch>
            <a:fillRect/>
          </a:stretch>
        </p:blipFill>
        <p:spPr bwMode="auto">
          <a:xfrm>
            <a:off x="8167433" y="5470761"/>
            <a:ext cx="2256326" cy="1483890"/>
          </a:xfrm>
          <a:prstGeom prst="rect">
            <a:avLst/>
          </a:prstGeom>
          <a:noFill/>
        </p:spPr>
      </p:pic>
      <p:pic>
        <p:nvPicPr>
          <p:cNvPr id="3" name="Imagen 2">
            <a:extLst>
              <a:ext uri="{FF2B5EF4-FFF2-40B4-BE49-F238E27FC236}">
                <a16:creationId xmlns:a16="http://schemas.microsoft.com/office/drawing/2014/main" xmlns="" id="{8ED11643-E91E-400D-A600-4734F02E21C4}"/>
              </a:ext>
            </a:extLst>
          </p:cNvPr>
          <p:cNvPicPr>
            <a:picLocks noChangeAspect="1"/>
          </p:cNvPicPr>
          <p:nvPr/>
        </p:nvPicPr>
        <p:blipFill>
          <a:blip r:embed="rId9"/>
          <a:stretch>
            <a:fillRect/>
          </a:stretch>
        </p:blipFill>
        <p:spPr>
          <a:xfrm>
            <a:off x="1475758" y="5294355"/>
            <a:ext cx="3462307" cy="2247707"/>
          </a:xfrm>
          <a:prstGeom prst="rect">
            <a:avLst/>
          </a:prstGeom>
        </p:spPr>
      </p:pic>
    </p:spTree>
    <p:extLst>
      <p:ext uri="{BB962C8B-B14F-4D97-AF65-F5344CB8AC3E}">
        <p14:creationId xmlns:p14="http://schemas.microsoft.com/office/powerpoint/2010/main" val="327921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004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004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045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004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23617676-768E-4B21-997A-E7ADF3205431}"/>
              </a:ext>
            </a:extLst>
          </p:cNvPr>
          <p:cNvSpPr>
            <a:spLocks noGrp="1"/>
          </p:cNvSpPr>
          <p:nvPr>
            <p:ph type="title"/>
          </p:nvPr>
        </p:nvSpPr>
        <p:spPr/>
        <p:txBody>
          <a:bodyPr>
            <a:normAutofit/>
          </a:bodyPr>
          <a:lstStyle/>
          <a:p>
            <a:endParaRPr lang="es-CL"/>
          </a:p>
        </p:txBody>
      </p:sp>
      <p:pic>
        <p:nvPicPr>
          <p:cNvPr id="7" name="Picture 2" descr="Imagen relacionada">
            <a:extLst>
              <a:ext uri="{FF2B5EF4-FFF2-40B4-BE49-F238E27FC236}">
                <a16:creationId xmlns:a16="http://schemas.microsoft.com/office/drawing/2014/main" xmlns="" id="{B36F1BD2-0CE6-45F6-A65F-59953C0A6A46}"/>
              </a:ext>
            </a:extLst>
          </p:cNvPr>
          <p:cNvPicPr>
            <a:picLocks noChangeAspect="1" noChangeArrowheads="1"/>
          </p:cNvPicPr>
          <p:nvPr/>
        </p:nvPicPr>
        <p:blipFill>
          <a:blip r:embed="rId2" cstate="print"/>
          <a:srcRect/>
          <a:stretch>
            <a:fillRect/>
          </a:stretch>
        </p:blipFill>
        <p:spPr bwMode="auto">
          <a:xfrm>
            <a:off x="2693707" y="2074851"/>
            <a:ext cx="5420618" cy="4065463"/>
          </a:xfrm>
          <a:prstGeom prst="rect">
            <a:avLst/>
          </a:prstGeom>
          <a:noFill/>
        </p:spPr>
      </p:pic>
    </p:spTree>
    <p:extLst>
      <p:ext uri="{BB962C8B-B14F-4D97-AF65-F5344CB8AC3E}">
        <p14:creationId xmlns:p14="http://schemas.microsoft.com/office/powerpoint/2010/main" val="1571292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xmlns="" id="{33C12D32-919B-576D-3F58-47BC324A7087}"/>
              </a:ext>
            </a:extLst>
          </p:cNvPr>
          <p:cNvSpPr>
            <a:spLocks noGrp="1"/>
          </p:cNvSpPr>
          <p:nvPr>
            <p:ph type="sldNum" idx="12"/>
          </p:nvPr>
        </p:nvSpPr>
        <p:spPr/>
        <p:txBody>
          <a:bodyPr/>
          <a:lstStyle/>
          <a:p>
            <a:pPr algn="ctr"/>
            <a:fld id="{00000000-1234-1234-1234-123412341234}" type="slidenum">
              <a:rPr lang="es-CL" smtClean="0"/>
              <a:pPr algn="ctr"/>
              <a:t>44</a:t>
            </a:fld>
            <a:endParaRPr lang="es-CL"/>
          </a:p>
        </p:txBody>
      </p:sp>
      <p:sp>
        <p:nvSpPr>
          <p:cNvPr id="4" name="CuadroTexto 3">
            <a:extLst>
              <a:ext uri="{FF2B5EF4-FFF2-40B4-BE49-F238E27FC236}">
                <a16:creationId xmlns:a16="http://schemas.microsoft.com/office/drawing/2014/main" xmlns="" id="{68FE295D-9BAA-4B13-75E3-6E7EFA503C88}"/>
              </a:ext>
            </a:extLst>
          </p:cNvPr>
          <p:cNvSpPr txBox="1"/>
          <p:nvPr/>
        </p:nvSpPr>
        <p:spPr>
          <a:xfrm>
            <a:off x="2262326" y="2303074"/>
            <a:ext cx="6167160" cy="1603901"/>
          </a:xfrm>
          <a:prstGeom prst="rect">
            <a:avLst/>
          </a:prstGeom>
          <a:noFill/>
        </p:spPr>
        <p:txBody>
          <a:bodyPr wrap="square">
            <a:spAutoFit/>
          </a:bodyPr>
          <a:lstStyle/>
          <a:p>
            <a:pPr algn="ctr"/>
            <a:r>
              <a:rPr lang="es-CL" sz="3274" b="1" dirty="0">
                <a:solidFill>
                  <a:schemeClr val="bg1">
                    <a:lumMod val="50000"/>
                  </a:schemeClr>
                </a:solidFill>
                <a:cs typeface="Calibri" charset="0"/>
              </a:rPr>
              <a:t>ROADMAP DE</a:t>
            </a:r>
          </a:p>
          <a:p>
            <a:pPr algn="ctr"/>
            <a:r>
              <a:rPr lang="es-CL" sz="3274" b="1" dirty="0">
                <a:solidFill>
                  <a:schemeClr val="bg1">
                    <a:lumMod val="50000"/>
                  </a:schemeClr>
                </a:solidFill>
                <a:cs typeface="Calibri" charset="0"/>
              </a:rPr>
              <a:t>TRANSFORMACIÓN DIGITAL</a:t>
            </a:r>
          </a:p>
          <a:p>
            <a:pPr algn="ctr"/>
            <a:r>
              <a:rPr lang="es-CL" sz="3274" b="1" dirty="0">
                <a:solidFill>
                  <a:schemeClr val="bg1">
                    <a:lumMod val="50000"/>
                  </a:schemeClr>
                </a:solidFill>
                <a:cs typeface="Calibri" charset="0"/>
              </a:rPr>
              <a:t>AGRICOLA</a:t>
            </a:r>
            <a:endParaRPr lang="es-ES_tradnl" sz="3274" b="1" dirty="0">
              <a:solidFill>
                <a:schemeClr val="bg1">
                  <a:lumMod val="50000"/>
                </a:schemeClr>
              </a:solidFill>
            </a:endParaRPr>
          </a:p>
        </p:txBody>
      </p:sp>
      <p:pic>
        <p:nvPicPr>
          <p:cNvPr id="8" name="Imagen 7">
            <a:extLst>
              <a:ext uri="{FF2B5EF4-FFF2-40B4-BE49-F238E27FC236}">
                <a16:creationId xmlns:a16="http://schemas.microsoft.com/office/drawing/2014/main" xmlns="" id="{3DC1E4BE-130F-163F-75E7-4D4900B37812}"/>
              </a:ext>
            </a:extLst>
          </p:cNvPr>
          <p:cNvPicPr>
            <a:picLocks noChangeAspect="1"/>
          </p:cNvPicPr>
          <p:nvPr/>
        </p:nvPicPr>
        <p:blipFill>
          <a:blip r:embed="rId2"/>
          <a:stretch>
            <a:fillRect/>
          </a:stretch>
        </p:blipFill>
        <p:spPr>
          <a:xfrm>
            <a:off x="6030131" y="772765"/>
            <a:ext cx="2675668" cy="1118641"/>
          </a:xfrm>
          <a:prstGeom prst="rect">
            <a:avLst/>
          </a:prstGeom>
        </p:spPr>
      </p:pic>
      <p:pic>
        <p:nvPicPr>
          <p:cNvPr id="9" name="Imagen 8">
            <a:extLst>
              <a:ext uri="{FF2B5EF4-FFF2-40B4-BE49-F238E27FC236}">
                <a16:creationId xmlns:a16="http://schemas.microsoft.com/office/drawing/2014/main" xmlns="" id="{B4686B5D-4400-EB24-D79B-24AF0A690ED9}"/>
              </a:ext>
            </a:extLst>
          </p:cNvPr>
          <p:cNvPicPr>
            <a:picLocks noChangeAspect="1"/>
          </p:cNvPicPr>
          <p:nvPr/>
        </p:nvPicPr>
        <p:blipFill>
          <a:blip r:embed="rId3"/>
          <a:stretch>
            <a:fillRect/>
          </a:stretch>
        </p:blipFill>
        <p:spPr>
          <a:xfrm>
            <a:off x="4517065" y="909915"/>
            <a:ext cx="1300996" cy="730432"/>
          </a:xfrm>
          <a:prstGeom prst="rect">
            <a:avLst/>
          </a:prstGeom>
        </p:spPr>
      </p:pic>
      <p:pic>
        <p:nvPicPr>
          <p:cNvPr id="10" name="Imagen 9">
            <a:extLst>
              <a:ext uri="{FF2B5EF4-FFF2-40B4-BE49-F238E27FC236}">
                <a16:creationId xmlns:a16="http://schemas.microsoft.com/office/drawing/2014/main" xmlns="" id="{128AA4D9-56B9-93B1-846D-469474CA5B8A}"/>
              </a:ext>
            </a:extLst>
          </p:cNvPr>
          <p:cNvPicPr>
            <a:picLocks noChangeAspect="1"/>
          </p:cNvPicPr>
          <p:nvPr/>
        </p:nvPicPr>
        <p:blipFill>
          <a:blip r:embed="rId4"/>
          <a:stretch>
            <a:fillRect/>
          </a:stretch>
        </p:blipFill>
        <p:spPr>
          <a:xfrm>
            <a:off x="1986013" y="666656"/>
            <a:ext cx="2413363" cy="1636418"/>
          </a:xfrm>
          <a:prstGeom prst="rect">
            <a:avLst/>
          </a:prstGeom>
        </p:spPr>
      </p:pic>
      <p:sp>
        <p:nvSpPr>
          <p:cNvPr id="11" name="CuadroTexto 10">
            <a:extLst>
              <a:ext uri="{FF2B5EF4-FFF2-40B4-BE49-F238E27FC236}">
                <a16:creationId xmlns:a16="http://schemas.microsoft.com/office/drawing/2014/main" xmlns="" id="{FEE52A51-3BF5-5523-1CF8-F8AE0672E677}"/>
              </a:ext>
            </a:extLst>
          </p:cNvPr>
          <p:cNvSpPr txBox="1"/>
          <p:nvPr/>
        </p:nvSpPr>
        <p:spPr>
          <a:xfrm>
            <a:off x="2541456" y="4159734"/>
            <a:ext cx="5524103" cy="445058"/>
          </a:xfrm>
          <a:prstGeom prst="rect">
            <a:avLst/>
          </a:prstGeom>
          <a:noFill/>
        </p:spPr>
        <p:txBody>
          <a:bodyPr wrap="square">
            <a:spAutoFit/>
          </a:bodyPr>
          <a:lstStyle/>
          <a:p>
            <a:pPr algn="ctr"/>
            <a:r>
              <a:rPr lang="es-ES_tradnl" sz="2292" dirty="0">
                <a:solidFill>
                  <a:schemeClr val="bg1">
                    <a:lumMod val="65000"/>
                  </a:schemeClr>
                </a:solidFill>
                <a:latin typeface=""/>
              </a:rPr>
              <a:t>Gastón L´Huillier  | Guillermo Muñoz </a:t>
            </a:r>
          </a:p>
        </p:txBody>
      </p:sp>
      <p:sp>
        <p:nvSpPr>
          <p:cNvPr id="12" name="Marcador de número de diapositiva 1">
            <a:extLst>
              <a:ext uri="{FF2B5EF4-FFF2-40B4-BE49-F238E27FC236}">
                <a16:creationId xmlns:a16="http://schemas.microsoft.com/office/drawing/2014/main" xmlns="" id="{78C086E1-66DF-6E04-0ADC-69849E9A8B87}"/>
              </a:ext>
            </a:extLst>
          </p:cNvPr>
          <p:cNvSpPr txBox="1">
            <a:spLocks/>
          </p:cNvSpPr>
          <p:nvPr/>
        </p:nvSpPr>
        <p:spPr>
          <a:xfrm>
            <a:off x="10004135" y="6340807"/>
            <a:ext cx="509334" cy="509334"/>
          </a:xfrm>
          <a:prstGeom prst="rect">
            <a:avLst/>
          </a:prstGeom>
          <a:noFill/>
          <a:ln>
            <a:noFill/>
          </a:ln>
        </p:spPr>
        <p:txBody>
          <a:bodyPr spcFirstLastPara="1" wrap="square" lIns="106901" tIns="106901" rIns="106901" bIns="106901"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1pPr>
            <a:lvl2pPr marR="0" lvl="1"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2pPr>
            <a:lvl3pPr marR="0" lvl="2"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3pPr>
            <a:lvl4pPr marR="0" lvl="3"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4pPr>
            <a:lvl5pPr marR="0" lvl="4"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5pPr>
            <a:lvl6pPr marR="0" lvl="5"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6pPr>
            <a:lvl7pPr marR="0" lvl="6"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7pPr>
            <a:lvl8pPr marR="0" lvl="7"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8pPr>
            <a:lvl9pPr marR="0" lvl="8" algn="ctr" rtl="0">
              <a:lnSpc>
                <a:spcPct val="100000"/>
              </a:lnSpc>
              <a:spcBef>
                <a:spcPts val="0"/>
              </a:spcBef>
              <a:spcAft>
                <a:spcPts val="0"/>
              </a:spcAft>
              <a:buClr>
                <a:srgbClr val="000000"/>
              </a:buClr>
              <a:buFont typeface="Arial"/>
              <a:buNone/>
              <a:defRPr sz="1000" b="1" i="0" u="none" strike="noStrike" cap="none">
                <a:solidFill>
                  <a:srgbClr val="FFFFFF"/>
                </a:solidFill>
                <a:latin typeface="Poppins"/>
                <a:ea typeface="Poppins"/>
                <a:cs typeface="Poppins"/>
                <a:sym typeface="Poppins"/>
              </a:defRPr>
            </a:lvl9pPr>
          </a:lstStyle>
          <a:p>
            <a:fld id="{00000000-1234-1234-1234-123412341234}" type="slidenum">
              <a:rPr lang="es-CL" sz="1169"/>
              <a:pPr/>
              <a:t>44</a:t>
            </a:fld>
            <a:endParaRPr lang="es-CL" sz="1169"/>
          </a:p>
        </p:txBody>
      </p:sp>
      <p:sp>
        <p:nvSpPr>
          <p:cNvPr id="13" name="Google Shape;527;p41">
            <a:extLst>
              <a:ext uri="{FF2B5EF4-FFF2-40B4-BE49-F238E27FC236}">
                <a16:creationId xmlns:a16="http://schemas.microsoft.com/office/drawing/2014/main" xmlns="" id="{68FCF94E-F947-0281-6DBA-FD95AF849167}"/>
              </a:ext>
            </a:extLst>
          </p:cNvPr>
          <p:cNvSpPr/>
          <p:nvPr/>
        </p:nvSpPr>
        <p:spPr>
          <a:xfrm>
            <a:off x="-178344" y="4931277"/>
            <a:ext cx="10691813" cy="118218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228600" cap="flat" cmpd="sng">
            <a:solidFill>
              <a:schemeClr val="dk2"/>
            </a:solidFill>
            <a:prstDash val="solid"/>
            <a:miter lim="8000"/>
            <a:headEnd type="none" w="sm" len="sm"/>
            <a:tailEnd type="none" w="sm" len="sm"/>
          </a:ln>
        </p:spPr>
        <p:txBody>
          <a:bodyPr spcFirstLastPara="1" wrap="square" lIns="106901" tIns="53436" rIns="106901" bIns="53436" anchor="ctr" anchorCtr="0">
            <a:noAutofit/>
          </a:bodyPr>
          <a:lstStyle/>
          <a:p>
            <a:endParaRPr sz="2105">
              <a:solidFill>
                <a:srgbClr val="000000"/>
              </a:solidFill>
              <a:latin typeface="Calibri"/>
              <a:ea typeface="Calibri"/>
              <a:cs typeface="Calibri"/>
              <a:sym typeface="Calibri"/>
            </a:endParaRPr>
          </a:p>
        </p:txBody>
      </p:sp>
      <p:sp>
        <p:nvSpPr>
          <p:cNvPr id="14" name="Google Shape;528;p41">
            <a:extLst>
              <a:ext uri="{FF2B5EF4-FFF2-40B4-BE49-F238E27FC236}">
                <a16:creationId xmlns:a16="http://schemas.microsoft.com/office/drawing/2014/main" xmlns="" id="{8540E546-77DB-6A59-6910-119A5BD1FDC0}"/>
              </a:ext>
            </a:extLst>
          </p:cNvPr>
          <p:cNvSpPr/>
          <p:nvPr/>
        </p:nvSpPr>
        <p:spPr>
          <a:xfrm>
            <a:off x="-178344" y="4931277"/>
            <a:ext cx="10691813" cy="118218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106901" tIns="53436" rIns="106901" bIns="53436" anchor="ctr" anchorCtr="0">
            <a:noAutofit/>
          </a:bodyPr>
          <a:lstStyle/>
          <a:p>
            <a:endParaRPr sz="2105">
              <a:solidFill>
                <a:schemeClr val="lt1"/>
              </a:solidFill>
              <a:latin typeface="Calibri"/>
              <a:ea typeface="Calibri"/>
              <a:cs typeface="Calibri"/>
              <a:sym typeface="Calibri"/>
            </a:endParaRPr>
          </a:p>
        </p:txBody>
      </p:sp>
      <p:grpSp>
        <p:nvGrpSpPr>
          <p:cNvPr id="24" name="Google Shape;538;p41">
            <a:extLst>
              <a:ext uri="{FF2B5EF4-FFF2-40B4-BE49-F238E27FC236}">
                <a16:creationId xmlns:a16="http://schemas.microsoft.com/office/drawing/2014/main" xmlns="" id="{F3C7B326-5E6B-88DB-1450-A7311A4A7032}"/>
              </a:ext>
            </a:extLst>
          </p:cNvPr>
          <p:cNvGrpSpPr/>
          <p:nvPr/>
        </p:nvGrpSpPr>
        <p:grpSpPr>
          <a:xfrm>
            <a:off x="7867192" y="6340566"/>
            <a:ext cx="553533" cy="553533"/>
            <a:chOff x="6880814" y="3576300"/>
            <a:chExt cx="473400" cy="473400"/>
          </a:xfrm>
        </p:grpSpPr>
        <p:sp>
          <p:nvSpPr>
            <p:cNvPr id="25" name="Google Shape;539;p41">
              <a:extLst>
                <a:ext uri="{FF2B5EF4-FFF2-40B4-BE49-F238E27FC236}">
                  <a16:creationId xmlns:a16="http://schemas.microsoft.com/office/drawing/2014/main" xmlns="" id="{2450D0AE-21B7-99EA-88B6-29E2E3EDFC5A}"/>
                </a:ext>
              </a:extLst>
            </p:cNvPr>
            <p:cNvSpPr/>
            <p:nvPr/>
          </p:nvSpPr>
          <p:spPr>
            <a:xfrm rot="-2700000">
              <a:off x="6950142" y="3645628"/>
              <a:ext cx="334744" cy="334744"/>
            </a:xfrm>
            <a:prstGeom prst="teardrop">
              <a:avLst>
                <a:gd name="adj" fmla="val 100000"/>
              </a:avLst>
            </a:prstGeom>
            <a:solidFill>
              <a:schemeClr val="accent6"/>
            </a:solidFill>
            <a:ln>
              <a:noFill/>
            </a:ln>
          </p:spPr>
          <p:txBody>
            <a:bodyPr spcFirstLastPara="1" wrap="square" lIns="106901" tIns="106901" rIns="106901" bIns="106901" anchor="ctr" anchorCtr="0">
              <a:noAutofit/>
            </a:bodyPr>
            <a:lstStyle/>
            <a:p>
              <a:endParaRPr sz="2292">
                <a:latin typeface="Poppins"/>
                <a:ea typeface="Poppins"/>
                <a:cs typeface="Poppins"/>
                <a:sym typeface="Poppins"/>
              </a:endParaRPr>
            </a:p>
          </p:txBody>
        </p:sp>
        <p:sp>
          <p:nvSpPr>
            <p:cNvPr id="26" name="Google Shape;540;p41">
              <a:extLst>
                <a:ext uri="{FF2B5EF4-FFF2-40B4-BE49-F238E27FC236}">
                  <a16:creationId xmlns:a16="http://schemas.microsoft.com/office/drawing/2014/main" xmlns="" id="{FC5694F7-9064-5EF4-60FA-D2E6BF2F7E48}"/>
                </a:ext>
              </a:extLst>
            </p:cNvPr>
            <p:cNvSpPr/>
            <p:nvPr/>
          </p:nvSpPr>
          <p:spPr>
            <a:xfrm flipH="1">
              <a:off x="7050464" y="3752502"/>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 sz="702">
                  <a:solidFill>
                    <a:schemeClr val="dk2"/>
                  </a:solidFill>
                  <a:latin typeface="Poppins"/>
                  <a:ea typeface="Poppins"/>
                  <a:cs typeface="Poppins"/>
                  <a:sym typeface="Poppins"/>
                </a:rPr>
                <a:t>6</a:t>
              </a:r>
              <a:endParaRPr sz="702">
                <a:solidFill>
                  <a:schemeClr val="dk2"/>
                </a:solidFill>
                <a:latin typeface="Poppins"/>
                <a:ea typeface="Poppins"/>
                <a:cs typeface="Poppins"/>
                <a:sym typeface="Poppins"/>
              </a:endParaRPr>
            </a:p>
          </p:txBody>
        </p:sp>
      </p:grpSp>
      <p:grpSp>
        <p:nvGrpSpPr>
          <p:cNvPr id="27" name="Google Shape;541;p41">
            <a:extLst>
              <a:ext uri="{FF2B5EF4-FFF2-40B4-BE49-F238E27FC236}">
                <a16:creationId xmlns:a16="http://schemas.microsoft.com/office/drawing/2014/main" xmlns="" id="{BACF61B9-E7DF-970D-AF28-98AFB0E4D9B7}"/>
              </a:ext>
            </a:extLst>
          </p:cNvPr>
          <p:cNvGrpSpPr/>
          <p:nvPr/>
        </p:nvGrpSpPr>
        <p:grpSpPr>
          <a:xfrm>
            <a:off x="5495823" y="6340566"/>
            <a:ext cx="553533" cy="553533"/>
            <a:chOff x="4852739" y="3576300"/>
            <a:chExt cx="473400" cy="473400"/>
          </a:xfrm>
        </p:grpSpPr>
        <p:sp>
          <p:nvSpPr>
            <p:cNvPr id="28" name="Google Shape;542;p41">
              <a:extLst>
                <a:ext uri="{FF2B5EF4-FFF2-40B4-BE49-F238E27FC236}">
                  <a16:creationId xmlns:a16="http://schemas.microsoft.com/office/drawing/2014/main" xmlns="" id="{009227F7-E175-1957-0DAA-EC8BD43783D0}"/>
                </a:ext>
              </a:extLst>
            </p:cNvPr>
            <p:cNvSpPr/>
            <p:nvPr/>
          </p:nvSpPr>
          <p:spPr>
            <a:xfrm rot="-2700000">
              <a:off x="4922067" y="3645628"/>
              <a:ext cx="334744" cy="334744"/>
            </a:xfrm>
            <a:prstGeom prst="teardrop">
              <a:avLst>
                <a:gd name="adj" fmla="val 100000"/>
              </a:avLst>
            </a:prstGeom>
            <a:solidFill>
              <a:schemeClr val="accent4"/>
            </a:solidFill>
            <a:ln>
              <a:noFill/>
            </a:ln>
          </p:spPr>
          <p:txBody>
            <a:bodyPr spcFirstLastPara="1" wrap="square" lIns="106901" tIns="106901" rIns="106901" bIns="106901" anchor="ctr" anchorCtr="0">
              <a:noAutofit/>
            </a:bodyPr>
            <a:lstStyle/>
            <a:p>
              <a:endParaRPr sz="2292">
                <a:latin typeface="Poppins"/>
                <a:ea typeface="Poppins"/>
                <a:cs typeface="Poppins"/>
                <a:sym typeface="Poppins"/>
              </a:endParaRPr>
            </a:p>
          </p:txBody>
        </p:sp>
        <p:sp>
          <p:nvSpPr>
            <p:cNvPr id="29" name="Google Shape;543;p41">
              <a:extLst>
                <a:ext uri="{FF2B5EF4-FFF2-40B4-BE49-F238E27FC236}">
                  <a16:creationId xmlns:a16="http://schemas.microsoft.com/office/drawing/2014/main" xmlns="" id="{CDC5F13C-0646-453F-C13C-482FA9B6216B}"/>
                </a:ext>
              </a:extLst>
            </p:cNvPr>
            <p:cNvSpPr/>
            <p:nvPr/>
          </p:nvSpPr>
          <p:spPr>
            <a:xfrm flipH="1">
              <a:off x="5022389" y="3752502"/>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 sz="702">
                  <a:solidFill>
                    <a:schemeClr val="dk2"/>
                  </a:solidFill>
                  <a:latin typeface="Poppins"/>
                  <a:ea typeface="Poppins"/>
                  <a:cs typeface="Poppins"/>
                  <a:sym typeface="Poppins"/>
                </a:rPr>
                <a:t>4</a:t>
              </a:r>
              <a:endParaRPr sz="702">
                <a:solidFill>
                  <a:schemeClr val="dk2"/>
                </a:solidFill>
                <a:latin typeface="Poppins"/>
                <a:ea typeface="Poppins"/>
                <a:cs typeface="Poppins"/>
                <a:sym typeface="Poppins"/>
              </a:endParaRPr>
            </a:p>
          </p:txBody>
        </p:sp>
      </p:grpSp>
      <p:grpSp>
        <p:nvGrpSpPr>
          <p:cNvPr id="30" name="Google Shape;544;p41">
            <a:extLst>
              <a:ext uri="{FF2B5EF4-FFF2-40B4-BE49-F238E27FC236}">
                <a16:creationId xmlns:a16="http://schemas.microsoft.com/office/drawing/2014/main" xmlns="" id="{74BE01C9-2602-045D-CA48-F797FFD04B51}"/>
              </a:ext>
            </a:extLst>
          </p:cNvPr>
          <p:cNvGrpSpPr/>
          <p:nvPr/>
        </p:nvGrpSpPr>
        <p:grpSpPr>
          <a:xfrm>
            <a:off x="3124454" y="6340566"/>
            <a:ext cx="553533" cy="553533"/>
            <a:chOff x="2824664" y="3576300"/>
            <a:chExt cx="473400" cy="473400"/>
          </a:xfrm>
        </p:grpSpPr>
        <p:sp>
          <p:nvSpPr>
            <p:cNvPr id="31" name="Google Shape;545;p41">
              <a:extLst>
                <a:ext uri="{FF2B5EF4-FFF2-40B4-BE49-F238E27FC236}">
                  <a16:creationId xmlns:a16="http://schemas.microsoft.com/office/drawing/2014/main" xmlns="" id="{BFA3DC6E-C14D-FC21-0127-04977DEBA38A}"/>
                </a:ext>
              </a:extLst>
            </p:cNvPr>
            <p:cNvSpPr/>
            <p:nvPr/>
          </p:nvSpPr>
          <p:spPr>
            <a:xfrm rot="-2700000">
              <a:off x="2893992" y="3645628"/>
              <a:ext cx="334744" cy="334744"/>
            </a:xfrm>
            <a:prstGeom prst="teardrop">
              <a:avLst>
                <a:gd name="adj" fmla="val 100000"/>
              </a:avLst>
            </a:prstGeom>
            <a:solidFill>
              <a:schemeClr val="accent2"/>
            </a:solidFill>
            <a:ln>
              <a:noFill/>
            </a:ln>
          </p:spPr>
          <p:txBody>
            <a:bodyPr spcFirstLastPara="1" wrap="square" lIns="106901" tIns="106901" rIns="106901" bIns="106901" anchor="ctr" anchorCtr="0">
              <a:noAutofit/>
            </a:bodyPr>
            <a:lstStyle/>
            <a:p>
              <a:endParaRPr sz="2292">
                <a:latin typeface="Poppins"/>
                <a:ea typeface="Poppins"/>
                <a:cs typeface="Poppins"/>
                <a:sym typeface="Poppins"/>
              </a:endParaRPr>
            </a:p>
          </p:txBody>
        </p:sp>
        <p:sp>
          <p:nvSpPr>
            <p:cNvPr id="32" name="Google Shape;546;p41">
              <a:extLst>
                <a:ext uri="{FF2B5EF4-FFF2-40B4-BE49-F238E27FC236}">
                  <a16:creationId xmlns:a16="http://schemas.microsoft.com/office/drawing/2014/main" xmlns="" id="{59C86290-0E89-3420-E48D-F4498C8435EE}"/>
                </a:ext>
              </a:extLst>
            </p:cNvPr>
            <p:cNvSpPr/>
            <p:nvPr/>
          </p:nvSpPr>
          <p:spPr>
            <a:xfrm flipH="1">
              <a:off x="2994314" y="3752502"/>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 sz="702">
                  <a:solidFill>
                    <a:schemeClr val="dk2"/>
                  </a:solidFill>
                  <a:latin typeface="Poppins"/>
                  <a:ea typeface="Poppins"/>
                  <a:cs typeface="Poppins"/>
                  <a:sym typeface="Poppins"/>
                </a:rPr>
                <a:t>2</a:t>
              </a:r>
              <a:endParaRPr sz="702">
                <a:solidFill>
                  <a:schemeClr val="dk2"/>
                </a:solidFill>
                <a:latin typeface="Poppins"/>
                <a:ea typeface="Poppins"/>
                <a:cs typeface="Poppins"/>
                <a:sym typeface="Poppins"/>
              </a:endParaRPr>
            </a:p>
          </p:txBody>
        </p:sp>
      </p:grpSp>
    </p:spTree>
    <p:extLst>
      <p:ext uri="{BB962C8B-B14F-4D97-AF65-F5344CB8AC3E}">
        <p14:creationId xmlns:p14="http://schemas.microsoft.com/office/powerpoint/2010/main" val="3562571074"/>
      </p:ext>
    </p:extLst>
  </p:cSld>
  <p:clrMapOvr>
    <a:masterClrMapping/>
  </p:clrMapOvr>
</p:sld>
</file>

<file path=ppt/theme/theme1.xml><?xml version="1.0" encoding="utf-8"?>
<a:theme xmlns:a="http://schemas.openxmlformats.org/drawingml/2006/main" name="3_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5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Módulo.thmx</Template>
  <TotalTime>25859</TotalTime>
  <Words>4583</Words>
  <Application>Microsoft Office PowerPoint</Application>
  <PresentationFormat>Personalizado</PresentationFormat>
  <Paragraphs>595</Paragraphs>
  <Slides>44</Slides>
  <Notes>5</Notes>
  <HiddenSlides>5</HiddenSlides>
  <MMClips>0</MMClips>
  <ScaleCrop>false</ScaleCrop>
  <HeadingPairs>
    <vt:vector size="6" baseType="variant">
      <vt:variant>
        <vt:lpstr>Fuentes usadas</vt:lpstr>
      </vt:variant>
      <vt:variant>
        <vt:i4>17</vt:i4>
      </vt:variant>
      <vt:variant>
        <vt:lpstr>Tema</vt:lpstr>
      </vt:variant>
      <vt:variant>
        <vt:i4>11</vt:i4>
      </vt:variant>
      <vt:variant>
        <vt:lpstr>Títulos de diapositiva</vt:lpstr>
      </vt:variant>
      <vt:variant>
        <vt:i4>44</vt:i4>
      </vt:variant>
    </vt:vector>
  </HeadingPairs>
  <TitlesOfParts>
    <vt:vector size="72" baseType="lpstr">
      <vt:lpstr>Arial Unicode MS</vt:lpstr>
      <vt:lpstr>MS PGothic</vt:lpstr>
      <vt:lpstr>Abadi MT Condensed Light</vt:lpstr>
      <vt:lpstr>Arial</vt:lpstr>
      <vt:lpstr>Arial Black</vt:lpstr>
      <vt:lpstr>Arial Narrow</vt:lpstr>
      <vt:lpstr>Calibri</vt:lpstr>
      <vt:lpstr>Calibri Light</vt:lpstr>
      <vt:lpstr>Ebrima</vt:lpstr>
      <vt:lpstr>Helvetica Light</vt:lpstr>
      <vt:lpstr>Helvetica Neue</vt:lpstr>
      <vt:lpstr>Helvetica Neue LT Std 55 Roman</vt:lpstr>
      <vt:lpstr>Poppins</vt:lpstr>
      <vt:lpstr>Segoe UI</vt:lpstr>
      <vt:lpstr>Tahoma</vt:lpstr>
      <vt:lpstr>Times New Roman</vt:lpstr>
      <vt:lpstr>Wingdings</vt:lpstr>
      <vt:lpstr>3_Diseño personalizado</vt:lpstr>
      <vt:lpstr>Diseño personalizado</vt:lpstr>
      <vt:lpstr>4_Diseño personalizado</vt:lpstr>
      <vt:lpstr>5_Diseño personalizado</vt:lpstr>
      <vt:lpstr>1_Diseño personalizado</vt:lpstr>
      <vt:lpstr>2_Diseño personalizado</vt:lpstr>
      <vt:lpstr>6_Diseño personalizado</vt:lpstr>
      <vt:lpstr>7_Diseño personalizado</vt:lpstr>
      <vt:lpstr>8_Diseño personalizado</vt:lpstr>
      <vt:lpstr>9_Diseño personalizado</vt:lpstr>
      <vt:lpstr>15_Diseño personalizado</vt:lpstr>
      <vt:lpstr>Presentación de PowerPoint</vt:lpstr>
      <vt:lpstr>Libro Estrategias de transformación digital, Penguin Random House, 2020.</vt:lpstr>
      <vt:lpstr>Presentación de PowerPoint</vt:lpstr>
      <vt:lpstr>Presentación de PowerPoint</vt:lpstr>
      <vt:lpstr>Conceptos de Gestión y Control de Gestión </vt:lpstr>
      <vt:lpstr>Presentación de PowerPoint</vt:lpstr>
      <vt:lpstr>Caso Viveros el Tambo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Consultoría para desarrollar un roadmap o agenda de TD</vt:lpstr>
      <vt:lpstr>Metodología de Trabajo</vt:lpstr>
      <vt:lpstr>Metodología de Trabajo</vt:lpstr>
      <vt:lpstr>Gantt</vt:lpstr>
      <vt:lpstr>Presentación de PowerPoint</vt:lpstr>
      <vt:lpstr>Presentación de PowerPoint</vt:lpstr>
      <vt:lpstr>La evolución de las plataformas</vt:lpstr>
      <vt:lpstr>Cloud Computing</vt:lpstr>
      <vt:lpstr>Computación en la nube (cloud)</vt:lpstr>
      <vt:lpstr>Características esenciales de Cloud Computing</vt:lpstr>
      <vt:lpstr>Modelos de servicio Cloud </vt:lpstr>
      <vt:lpstr>Big Data</vt:lpstr>
      <vt:lpstr>Airbus</vt:lpstr>
      <vt:lpstr>LHC </vt:lpstr>
      <vt:lpstr>Presentación de PowerPoint</vt:lpstr>
      <vt:lpstr>Dimensiones de BIG DATA</vt:lpstr>
      <vt:lpstr>Qué es Internet de las cosas (IoT) ?</vt:lpstr>
      <vt:lpstr>IoT</vt:lpstr>
      <vt:lpstr>IoT</vt:lpstr>
      <vt:lpstr>Chile:  CORFO programa Smart Agro: Digitalización de la cadena Agro-Alimentaria</vt:lpstr>
      <vt:lpstr>AI, Machine Learning y Deep Learning</vt:lpstr>
      <vt:lpstr>Blockchain</vt:lpstr>
      <vt:lpstr>Blockchain: definición</vt:lpstr>
      <vt:lpstr>Blockchain: cómo trabaja</vt:lpstr>
      <vt:lpstr>Blockchain: usos</vt:lpstr>
      <vt:lpstr>Blockchain: usos</vt:lpstr>
      <vt:lpstr>Presentación de PowerPoint</vt:lpstr>
      <vt:lpstr>Gran Valor: Integración de las tecnologías</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Renato  Polar</dc:creator>
  <cp:lastModifiedBy>Cuenta Microsoft</cp:lastModifiedBy>
  <cp:revision>680</cp:revision>
  <cp:lastPrinted>2018-08-10T18:56:19Z</cp:lastPrinted>
  <dcterms:created xsi:type="dcterms:W3CDTF">2017-07-24T17:39:52Z</dcterms:created>
  <dcterms:modified xsi:type="dcterms:W3CDTF">2022-05-26T13:21:29Z</dcterms:modified>
</cp:coreProperties>
</file>